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8"/>
  </p:notesMasterIdLst>
  <p:sldIdLst>
    <p:sldId id="256" r:id="rId2"/>
    <p:sldId id="278" r:id="rId3"/>
    <p:sldId id="257" r:id="rId4"/>
    <p:sldId id="279" r:id="rId5"/>
    <p:sldId id="281" r:id="rId6"/>
    <p:sldId id="28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1CE77B-763C-4817-A86D-58E14E1D2D80}" v="15" dt="2025-10-09T23:31:10.6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37" autoAdjust="0"/>
  </p:normalViewPr>
  <p:slideViewPr>
    <p:cSldViewPr snapToGrid="0">
      <p:cViewPr varScale="1">
        <p:scale>
          <a:sx n="52" d="100"/>
          <a:sy n="52" d="100"/>
        </p:scale>
        <p:origin x="723" y="20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ff Xun" userId="697a628a-d830-4fa1-8ee5-8d4e7a86d85d" providerId="ADAL" clId="{5E1CE77B-763C-4817-A86D-58E14E1D2D80}"/>
    <pc:docChg chg="undo custSel addSld delSld modSld">
      <pc:chgData name="Jeff Xun" userId="697a628a-d830-4fa1-8ee5-8d4e7a86d85d" providerId="ADAL" clId="{5E1CE77B-763C-4817-A86D-58E14E1D2D80}" dt="2025-10-09T23:58:58.998" v="545" actId="20577"/>
      <pc:docMkLst>
        <pc:docMk/>
      </pc:docMkLst>
      <pc:sldChg chg="addSp delSp modSp mod">
        <pc:chgData name="Jeff Xun" userId="697a628a-d830-4fa1-8ee5-8d4e7a86d85d" providerId="ADAL" clId="{5E1CE77B-763C-4817-A86D-58E14E1D2D80}" dt="2025-10-09T23:54:44.480" v="527" actId="1035"/>
        <pc:sldMkLst>
          <pc:docMk/>
          <pc:sldMk cId="907646871" sldId="257"/>
        </pc:sldMkLst>
        <pc:spChg chg="add mod">
          <ac:chgData name="Jeff Xun" userId="697a628a-d830-4fa1-8ee5-8d4e7a86d85d" providerId="ADAL" clId="{5E1CE77B-763C-4817-A86D-58E14E1D2D80}" dt="2025-10-09T23:53:12.620" v="498" actId="1076"/>
          <ac:spMkLst>
            <pc:docMk/>
            <pc:sldMk cId="907646871" sldId="257"/>
            <ac:spMk id="2" creationId="{8C33C34B-1C7D-D0A1-D641-87A58C9E1500}"/>
          </ac:spMkLst>
        </pc:spChg>
        <pc:spChg chg="add mod">
          <ac:chgData name="Jeff Xun" userId="697a628a-d830-4fa1-8ee5-8d4e7a86d85d" providerId="ADAL" clId="{5E1CE77B-763C-4817-A86D-58E14E1D2D80}" dt="2025-10-09T23:54:12.515" v="510" actId="1076"/>
          <ac:spMkLst>
            <pc:docMk/>
            <pc:sldMk cId="907646871" sldId="257"/>
            <ac:spMk id="3" creationId="{D88A3EAD-98F8-8302-2BBA-537C36952465}"/>
          </ac:spMkLst>
        </pc:spChg>
        <pc:spChg chg="add del">
          <ac:chgData name="Jeff Xun" userId="697a628a-d830-4fa1-8ee5-8d4e7a86d85d" providerId="ADAL" clId="{5E1CE77B-763C-4817-A86D-58E14E1D2D80}" dt="2025-10-09T23:21:58.477" v="11" actId="478"/>
          <ac:spMkLst>
            <pc:docMk/>
            <pc:sldMk cId="907646871" sldId="257"/>
            <ac:spMk id="5" creationId="{0F873746-B6F0-E202-642F-E1BA99E7450D}"/>
          </ac:spMkLst>
        </pc:spChg>
        <pc:spChg chg="add del mod">
          <ac:chgData name="Jeff Xun" userId="697a628a-d830-4fa1-8ee5-8d4e7a86d85d" providerId="ADAL" clId="{5E1CE77B-763C-4817-A86D-58E14E1D2D80}" dt="2025-10-09T23:51:18.717" v="470" actId="478"/>
          <ac:spMkLst>
            <pc:docMk/>
            <pc:sldMk cId="907646871" sldId="257"/>
            <ac:spMk id="6" creationId="{0DE82250-083D-9E28-8254-20CC97DDBDC6}"/>
          </ac:spMkLst>
        </pc:spChg>
        <pc:picChg chg="add del mod">
          <ac:chgData name="Jeff Xun" userId="697a628a-d830-4fa1-8ee5-8d4e7a86d85d" providerId="ADAL" clId="{5E1CE77B-763C-4817-A86D-58E14E1D2D80}" dt="2025-10-09T23:51:18.717" v="470" actId="478"/>
          <ac:picMkLst>
            <pc:docMk/>
            <pc:sldMk cId="907646871" sldId="257"/>
            <ac:picMk id="4" creationId="{87C07438-FEC1-3833-57AA-97479969E575}"/>
          </ac:picMkLst>
        </pc:picChg>
        <pc:picChg chg="add mod">
          <ac:chgData name="Jeff Xun" userId="697a628a-d830-4fa1-8ee5-8d4e7a86d85d" providerId="ADAL" clId="{5E1CE77B-763C-4817-A86D-58E14E1D2D80}" dt="2025-10-09T23:54:44.480" v="527" actId="1035"/>
          <ac:picMkLst>
            <pc:docMk/>
            <pc:sldMk cId="907646871" sldId="257"/>
            <ac:picMk id="8" creationId="{03422C36-E8FB-B024-02A5-152513370F27}"/>
          </ac:picMkLst>
        </pc:picChg>
      </pc:sldChg>
      <pc:sldChg chg="addSp modSp del mod">
        <pc:chgData name="Jeff Xun" userId="697a628a-d830-4fa1-8ee5-8d4e7a86d85d" providerId="ADAL" clId="{5E1CE77B-763C-4817-A86D-58E14E1D2D80}" dt="2025-10-09T23:33:28.445" v="419" actId="47"/>
        <pc:sldMkLst>
          <pc:docMk/>
          <pc:sldMk cId="2023537263" sldId="277"/>
        </pc:sldMkLst>
        <pc:spChg chg="add mod">
          <ac:chgData name="Jeff Xun" userId="697a628a-d830-4fa1-8ee5-8d4e7a86d85d" providerId="ADAL" clId="{5E1CE77B-763C-4817-A86D-58E14E1D2D80}" dt="2025-10-09T23:30:23.137" v="379" actId="14100"/>
          <ac:spMkLst>
            <pc:docMk/>
            <pc:sldMk cId="2023537263" sldId="277"/>
            <ac:spMk id="2" creationId="{76190428-D78C-28FD-F83B-82BBAD2E4A9D}"/>
          </ac:spMkLst>
        </pc:spChg>
      </pc:sldChg>
      <pc:sldChg chg="addSp delSp modSp add mod">
        <pc:chgData name="Jeff Xun" userId="697a628a-d830-4fa1-8ee5-8d4e7a86d85d" providerId="ADAL" clId="{5E1CE77B-763C-4817-A86D-58E14E1D2D80}" dt="2025-10-09T23:55:46.508" v="530" actId="207"/>
        <pc:sldMkLst>
          <pc:docMk/>
          <pc:sldMk cId="2725399699" sldId="279"/>
        </pc:sldMkLst>
        <pc:spChg chg="add mod">
          <ac:chgData name="Jeff Xun" userId="697a628a-d830-4fa1-8ee5-8d4e7a86d85d" providerId="ADAL" clId="{5E1CE77B-763C-4817-A86D-58E14E1D2D80}" dt="2025-10-09T23:23:44.186" v="21"/>
          <ac:spMkLst>
            <pc:docMk/>
            <pc:sldMk cId="2725399699" sldId="279"/>
            <ac:spMk id="2" creationId="{75AFCF48-6108-9F79-434A-8F27A7538FF7}"/>
          </ac:spMkLst>
        </pc:spChg>
        <pc:spChg chg="add mod">
          <ac:chgData name="Jeff Xun" userId="697a628a-d830-4fa1-8ee5-8d4e7a86d85d" providerId="ADAL" clId="{5E1CE77B-763C-4817-A86D-58E14E1D2D80}" dt="2025-10-09T23:55:46.508" v="530" actId="207"/>
          <ac:spMkLst>
            <pc:docMk/>
            <pc:sldMk cId="2725399699" sldId="279"/>
            <ac:spMk id="3" creationId="{F682B633-FFAF-F0C5-C35E-2308AE893A3B}"/>
          </ac:spMkLst>
        </pc:spChg>
        <pc:spChg chg="del">
          <ac:chgData name="Jeff Xun" userId="697a628a-d830-4fa1-8ee5-8d4e7a86d85d" providerId="ADAL" clId="{5E1CE77B-763C-4817-A86D-58E14E1D2D80}" dt="2025-10-09T23:23:49.437" v="22" actId="478"/>
          <ac:spMkLst>
            <pc:docMk/>
            <pc:sldMk cId="2725399699" sldId="279"/>
            <ac:spMk id="5" creationId="{3752E103-5013-A52C-8E83-77B4528D69AE}"/>
          </ac:spMkLst>
        </pc:spChg>
        <pc:graphicFrameChg chg="add mod">
          <ac:chgData name="Jeff Xun" userId="697a628a-d830-4fa1-8ee5-8d4e7a86d85d" providerId="ADAL" clId="{5E1CE77B-763C-4817-A86D-58E14E1D2D80}" dt="2025-10-09T23:24:46.046" v="24"/>
          <ac:graphicFrameMkLst>
            <pc:docMk/>
            <pc:sldMk cId="2725399699" sldId="279"/>
            <ac:graphicFrameMk id="4" creationId="{102BAD92-239F-D321-7227-61E564AA3FD6}"/>
          </ac:graphicFrameMkLst>
        </pc:graphicFrameChg>
      </pc:sldChg>
      <pc:sldChg chg="add del">
        <pc:chgData name="Jeff Xun" userId="697a628a-d830-4fa1-8ee5-8d4e7a86d85d" providerId="ADAL" clId="{5E1CE77B-763C-4817-A86D-58E14E1D2D80}" dt="2025-10-09T23:25:28.209" v="25" actId="47"/>
        <pc:sldMkLst>
          <pc:docMk/>
          <pc:sldMk cId="3067817346" sldId="280"/>
        </pc:sldMkLst>
      </pc:sldChg>
      <pc:sldChg chg="addSp delSp modSp add mod">
        <pc:chgData name="Jeff Xun" userId="697a628a-d830-4fa1-8ee5-8d4e7a86d85d" providerId="ADAL" clId="{5E1CE77B-763C-4817-A86D-58E14E1D2D80}" dt="2025-10-09T23:58:58.998" v="545" actId="20577"/>
        <pc:sldMkLst>
          <pc:docMk/>
          <pc:sldMk cId="4103534289" sldId="281"/>
        </pc:sldMkLst>
        <pc:spChg chg="add mod">
          <ac:chgData name="Jeff Xun" userId="697a628a-d830-4fa1-8ee5-8d4e7a86d85d" providerId="ADAL" clId="{5E1CE77B-763C-4817-A86D-58E14E1D2D80}" dt="2025-10-09T23:58:58.998" v="545" actId="20577"/>
          <ac:spMkLst>
            <pc:docMk/>
            <pc:sldMk cId="4103534289" sldId="281"/>
            <ac:spMk id="2" creationId="{A4A32F8B-5DC7-1CD2-4783-FA2870E79130}"/>
          </ac:spMkLst>
        </pc:spChg>
        <pc:spChg chg="del">
          <ac:chgData name="Jeff Xun" userId="697a628a-d830-4fa1-8ee5-8d4e7a86d85d" providerId="ADAL" clId="{5E1CE77B-763C-4817-A86D-58E14E1D2D80}" dt="2025-10-09T23:25:53.913" v="26"/>
          <ac:spMkLst>
            <pc:docMk/>
            <pc:sldMk cId="4103534289" sldId="281"/>
            <ac:spMk id="5" creationId="{906934E3-5172-E9C3-B903-F6C9236C3976}"/>
          </ac:spMkLst>
        </pc:spChg>
      </pc:sldChg>
      <pc:sldChg chg="addSp modSp add mod">
        <pc:chgData name="Jeff Xun" userId="697a628a-d830-4fa1-8ee5-8d4e7a86d85d" providerId="ADAL" clId="{5E1CE77B-763C-4817-A86D-58E14E1D2D80}" dt="2025-10-09T23:33:17.594" v="418" actId="1076"/>
        <pc:sldMkLst>
          <pc:docMk/>
          <pc:sldMk cId="2441150907" sldId="282"/>
        </pc:sldMkLst>
        <pc:spChg chg="mod">
          <ac:chgData name="Jeff Xun" userId="697a628a-d830-4fa1-8ee5-8d4e7a86d85d" providerId="ADAL" clId="{5E1CE77B-763C-4817-A86D-58E14E1D2D80}" dt="2025-10-09T23:33:17.594" v="418" actId="1076"/>
          <ac:spMkLst>
            <pc:docMk/>
            <pc:sldMk cId="2441150907" sldId="282"/>
            <ac:spMk id="2" creationId="{40D0A500-B3F9-6B7D-4FB1-B574341E2BA1}"/>
          </ac:spMkLst>
        </pc:spChg>
        <pc:spChg chg="add mod">
          <ac:chgData name="Jeff Xun" userId="697a628a-d830-4fa1-8ee5-8d4e7a86d85d" providerId="ADAL" clId="{5E1CE77B-763C-4817-A86D-58E14E1D2D80}" dt="2025-10-09T23:33:09.063" v="417" actId="255"/>
          <ac:spMkLst>
            <pc:docMk/>
            <pc:sldMk cId="2441150907" sldId="282"/>
            <ac:spMk id="3" creationId="{B8DD10EC-0FE2-E69A-D325-6E320888671C}"/>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4FF9B3-15D2-4329-91B1-14EC803A4F61}"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1718C1C-D9D9-4B36-AAC2-106A41C6FCD8}">
      <dgm:prSet/>
      <dgm:spPr/>
      <dgm:t>
        <a:bodyPr/>
        <a:lstStyle/>
        <a:p>
          <a:pPr>
            <a:lnSpc>
              <a:spcPct val="100000"/>
            </a:lnSpc>
          </a:pPr>
          <a:r>
            <a:rPr lang="en-CA" b="1">
              <a:effectLst/>
              <a:latin typeface="Aptos" panose="020B0004020202020204" pitchFamily="34" charset="0"/>
              <a:ea typeface="DengXian" panose="02010600030101010101" pitchFamily="2" charset="-122"/>
              <a:cs typeface="Times New Roman" panose="02020603050405020304" pitchFamily="18" charset="0"/>
            </a:rPr>
            <a:t>Challenges and Possible Solutions</a:t>
          </a:r>
          <a:endParaRPr lang="en-US"/>
        </a:p>
      </dgm:t>
    </dgm:pt>
    <dgm:pt modelId="{654493AA-DDE4-494E-A08F-ECE1D43C455E}" type="parTrans" cxnId="{0C5E7B59-B867-4975-9B67-85C9070A51EA}">
      <dgm:prSet/>
      <dgm:spPr/>
      <dgm:t>
        <a:bodyPr/>
        <a:lstStyle/>
        <a:p>
          <a:endParaRPr lang="en-US"/>
        </a:p>
      </dgm:t>
    </dgm:pt>
    <dgm:pt modelId="{67047032-CB74-44BE-A720-E21417350F4E}" type="sibTrans" cxnId="{0C5E7B59-B867-4975-9B67-85C9070A51EA}">
      <dgm:prSet/>
      <dgm:spPr/>
      <dgm:t>
        <a:bodyPr/>
        <a:lstStyle/>
        <a:p>
          <a:endParaRPr lang="en-US"/>
        </a:p>
      </dgm:t>
    </dgm:pt>
    <dgm:pt modelId="{9C0F9805-69A4-4302-AE27-F2BCE27F8501}">
      <dgm:prSet/>
      <dgm:spPr/>
      <dgm:t>
        <a:bodyPr/>
        <a:lstStyle/>
        <a:p>
          <a:pPr>
            <a:lnSpc>
              <a:spcPct val="100000"/>
            </a:lnSpc>
          </a:pPr>
          <a:r>
            <a:rPr lang="en-CA" b="1">
              <a:effectLst/>
              <a:latin typeface="Aptos" panose="020B0004020202020204" pitchFamily="34" charset="0"/>
              <a:ea typeface="DengXian" panose="02010600030101010101" pitchFamily="2" charset="-122"/>
              <a:cs typeface="Times New Roman" panose="02020603050405020304" pitchFamily="18" charset="0"/>
            </a:rPr>
            <a:t>Trends and Visionary Strategies</a:t>
          </a:r>
          <a:endParaRPr lang="en-US"/>
        </a:p>
      </dgm:t>
    </dgm:pt>
    <dgm:pt modelId="{F37F712D-3245-48F4-B32D-3AC22974A56E}" type="parTrans" cxnId="{81F6075C-7F1C-4792-887A-ADFD77251DC4}">
      <dgm:prSet/>
      <dgm:spPr/>
      <dgm:t>
        <a:bodyPr/>
        <a:lstStyle/>
        <a:p>
          <a:endParaRPr lang="en-US"/>
        </a:p>
      </dgm:t>
    </dgm:pt>
    <dgm:pt modelId="{0CAC48F7-181F-4702-9ACB-9D838739363D}" type="sibTrans" cxnId="{81F6075C-7F1C-4792-887A-ADFD77251DC4}">
      <dgm:prSet/>
      <dgm:spPr/>
      <dgm:t>
        <a:bodyPr/>
        <a:lstStyle/>
        <a:p>
          <a:endParaRPr lang="en-US"/>
        </a:p>
      </dgm:t>
    </dgm:pt>
    <dgm:pt modelId="{413C8615-D246-474D-B81A-B7DBEE01920F}">
      <dgm:prSet/>
      <dgm:spPr/>
      <dgm:t>
        <a:bodyPr/>
        <a:lstStyle/>
        <a:p>
          <a:pPr>
            <a:lnSpc>
              <a:spcPct val="100000"/>
            </a:lnSpc>
          </a:pPr>
          <a:r>
            <a:rPr lang="en-CA" b="1" dirty="0">
              <a:effectLst/>
              <a:latin typeface="Aptos" panose="020B0004020202020204" pitchFamily="34" charset="0"/>
              <a:ea typeface="DengXian" panose="02010600030101010101" pitchFamily="2" charset="-122"/>
              <a:cs typeface="Times New Roman" panose="02020603050405020304" pitchFamily="18" charset="0"/>
            </a:rPr>
            <a:t>Leveraging Technologies for Efficiency and Productivity</a:t>
          </a:r>
          <a:endParaRPr lang="en-US" dirty="0"/>
        </a:p>
      </dgm:t>
    </dgm:pt>
    <dgm:pt modelId="{794B8EDF-570E-455C-95DD-9686D1FCEE91}" type="parTrans" cxnId="{EE46E645-5654-4345-A493-DAA149985B6B}">
      <dgm:prSet/>
      <dgm:spPr/>
      <dgm:t>
        <a:bodyPr/>
        <a:lstStyle/>
        <a:p>
          <a:endParaRPr lang="en-US"/>
        </a:p>
      </dgm:t>
    </dgm:pt>
    <dgm:pt modelId="{039F982A-69FD-4C32-A404-E6F4853A653C}" type="sibTrans" cxnId="{EE46E645-5654-4345-A493-DAA149985B6B}">
      <dgm:prSet/>
      <dgm:spPr/>
      <dgm:t>
        <a:bodyPr/>
        <a:lstStyle/>
        <a:p>
          <a:endParaRPr lang="en-US"/>
        </a:p>
      </dgm:t>
    </dgm:pt>
    <dgm:pt modelId="{5957B70E-DE88-4F09-8660-F5111896CF2E}">
      <dgm:prSet/>
      <dgm:spPr/>
      <dgm:t>
        <a:bodyPr/>
        <a:lstStyle/>
        <a:p>
          <a:pPr>
            <a:lnSpc>
              <a:spcPct val="100000"/>
            </a:lnSpc>
          </a:pPr>
          <a:r>
            <a:rPr lang="en-CA" b="1" dirty="0"/>
            <a:t>Other Thoughts &amp; Ideas</a:t>
          </a:r>
          <a:endParaRPr lang="en-US" b="1" dirty="0"/>
        </a:p>
      </dgm:t>
    </dgm:pt>
    <dgm:pt modelId="{E84EDD45-0355-4A0E-B9C6-3181BA8572B8}" type="parTrans" cxnId="{D01B498C-AF0A-406E-90FE-AB623C00D27C}">
      <dgm:prSet/>
      <dgm:spPr/>
      <dgm:t>
        <a:bodyPr/>
        <a:lstStyle/>
        <a:p>
          <a:endParaRPr lang="en-CA"/>
        </a:p>
      </dgm:t>
    </dgm:pt>
    <dgm:pt modelId="{F2E8EE37-0956-4EBB-A43C-8328C81B28B0}" type="sibTrans" cxnId="{D01B498C-AF0A-406E-90FE-AB623C00D27C}">
      <dgm:prSet/>
      <dgm:spPr/>
      <dgm:t>
        <a:bodyPr/>
        <a:lstStyle/>
        <a:p>
          <a:endParaRPr lang="en-CA"/>
        </a:p>
      </dgm:t>
    </dgm:pt>
    <dgm:pt modelId="{D7886B9D-2FA1-44E2-A450-C2E004837626}" type="pres">
      <dgm:prSet presAssocID="{2B4FF9B3-15D2-4329-91B1-14EC803A4F61}" presName="root" presStyleCnt="0">
        <dgm:presLayoutVars>
          <dgm:dir/>
          <dgm:resizeHandles val="exact"/>
        </dgm:presLayoutVars>
      </dgm:prSet>
      <dgm:spPr/>
    </dgm:pt>
    <dgm:pt modelId="{72E0B229-6203-4CAA-9CA0-7881123EC349}" type="pres">
      <dgm:prSet presAssocID="{31718C1C-D9D9-4B36-AAC2-106A41C6FCD8}" presName="compNode" presStyleCnt="0"/>
      <dgm:spPr/>
    </dgm:pt>
    <dgm:pt modelId="{87814193-0B45-4CC2-B8EC-5A80AF6417F0}" type="pres">
      <dgm:prSet presAssocID="{31718C1C-D9D9-4B36-AAC2-106A41C6FCD8}" presName="bgRect" presStyleLbl="bgShp" presStyleIdx="0" presStyleCnt="4"/>
      <dgm:spPr/>
    </dgm:pt>
    <dgm:pt modelId="{3B126608-2C8F-440E-ABEA-3E17EC6DE993}" type="pres">
      <dgm:prSet presAssocID="{31718C1C-D9D9-4B36-AAC2-106A41C6FCD8}"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ightbulb"/>
        </a:ext>
      </dgm:extLst>
    </dgm:pt>
    <dgm:pt modelId="{E4D62B67-89E1-417A-A97A-566A6D7FB16F}" type="pres">
      <dgm:prSet presAssocID="{31718C1C-D9D9-4B36-AAC2-106A41C6FCD8}" presName="spaceRect" presStyleCnt="0"/>
      <dgm:spPr/>
    </dgm:pt>
    <dgm:pt modelId="{9A71E8E8-0080-4449-9EAF-85964CB946CE}" type="pres">
      <dgm:prSet presAssocID="{31718C1C-D9D9-4B36-AAC2-106A41C6FCD8}" presName="parTx" presStyleLbl="revTx" presStyleIdx="0" presStyleCnt="4">
        <dgm:presLayoutVars>
          <dgm:chMax val="0"/>
          <dgm:chPref val="0"/>
        </dgm:presLayoutVars>
      </dgm:prSet>
      <dgm:spPr/>
    </dgm:pt>
    <dgm:pt modelId="{58C01C5F-0173-437C-8A86-FFE34C1DE148}" type="pres">
      <dgm:prSet presAssocID="{67047032-CB74-44BE-A720-E21417350F4E}" presName="sibTrans" presStyleCnt="0"/>
      <dgm:spPr/>
    </dgm:pt>
    <dgm:pt modelId="{C8337395-0BA7-4ADF-A8B7-ED8393D217C2}" type="pres">
      <dgm:prSet presAssocID="{9C0F9805-69A4-4302-AE27-F2BCE27F8501}" presName="compNode" presStyleCnt="0"/>
      <dgm:spPr/>
    </dgm:pt>
    <dgm:pt modelId="{28FD227E-C1CF-4F84-A896-CB1E8264FA75}" type="pres">
      <dgm:prSet presAssocID="{9C0F9805-69A4-4302-AE27-F2BCE27F8501}" presName="bgRect" presStyleLbl="bgShp" presStyleIdx="1" presStyleCnt="4"/>
      <dgm:spPr/>
    </dgm:pt>
    <dgm:pt modelId="{7BB5CF67-D624-4C02-B0BF-9A4E4EA3CA70}" type="pres">
      <dgm:prSet presAssocID="{9C0F9805-69A4-4302-AE27-F2BCE27F85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llseye"/>
        </a:ext>
      </dgm:extLst>
    </dgm:pt>
    <dgm:pt modelId="{0DF4B653-655B-4181-8A94-0A65E25AA382}" type="pres">
      <dgm:prSet presAssocID="{9C0F9805-69A4-4302-AE27-F2BCE27F8501}" presName="spaceRect" presStyleCnt="0"/>
      <dgm:spPr/>
    </dgm:pt>
    <dgm:pt modelId="{30ECF41E-832E-458C-9303-0C9E9F1EDDA7}" type="pres">
      <dgm:prSet presAssocID="{9C0F9805-69A4-4302-AE27-F2BCE27F8501}" presName="parTx" presStyleLbl="revTx" presStyleIdx="1" presStyleCnt="4">
        <dgm:presLayoutVars>
          <dgm:chMax val="0"/>
          <dgm:chPref val="0"/>
        </dgm:presLayoutVars>
      </dgm:prSet>
      <dgm:spPr/>
    </dgm:pt>
    <dgm:pt modelId="{782F3F8C-7D5B-4B56-8FD2-FC0086652915}" type="pres">
      <dgm:prSet presAssocID="{0CAC48F7-181F-4702-9ACB-9D838739363D}" presName="sibTrans" presStyleCnt="0"/>
      <dgm:spPr/>
    </dgm:pt>
    <dgm:pt modelId="{5647D1E8-CFC2-42D4-984B-672E5EDF4C56}" type="pres">
      <dgm:prSet presAssocID="{413C8615-D246-474D-B81A-B7DBEE01920F}" presName="compNode" presStyleCnt="0"/>
      <dgm:spPr/>
    </dgm:pt>
    <dgm:pt modelId="{03DCEB20-7D9E-4725-BDB0-D2D2F6E57032}" type="pres">
      <dgm:prSet presAssocID="{413C8615-D246-474D-B81A-B7DBEE01920F}" presName="bgRect" presStyleLbl="bgShp" presStyleIdx="2" presStyleCnt="4"/>
      <dgm:spPr/>
    </dgm:pt>
    <dgm:pt modelId="{2B45F3C0-DB4A-43F8-9DA4-477BDD7BE7E2}" type="pres">
      <dgm:prSet presAssocID="{413C8615-D246-474D-B81A-B7DBEE01920F}"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ears"/>
        </a:ext>
      </dgm:extLst>
    </dgm:pt>
    <dgm:pt modelId="{D131F7D0-6BA7-4E11-8B88-743321CC2D88}" type="pres">
      <dgm:prSet presAssocID="{413C8615-D246-474D-B81A-B7DBEE01920F}" presName="spaceRect" presStyleCnt="0"/>
      <dgm:spPr/>
    </dgm:pt>
    <dgm:pt modelId="{A822EFA0-C068-4659-9C60-8B65E0FCAE92}" type="pres">
      <dgm:prSet presAssocID="{413C8615-D246-474D-B81A-B7DBEE01920F}" presName="parTx" presStyleLbl="revTx" presStyleIdx="2" presStyleCnt="4">
        <dgm:presLayoutVars>
          <dgm:chMax val="0"/>
          <dgm:chPref val="0"/>
        </dgm:presLayoutVars>
      </dgm:prSet>
      <dgm:spPr/>
    </dgm:pt>
    <dgm:pt modelId="{25007D63-B339-4166-8A15-17A341820824}" type="pres">
      <dgm:prSet presAssocID="{039F982A-69FD-4C32-A404-E6F4853A653C}" presName="sibTrans" presStyleCnt="0"/>
      <dgm:spPr/>
    </dgm:pt>
    <dgm:pt modelId="{D034C7DD-1330-4BAC-839A-D71D84820872}" type="pres">
      <dgm:prSet presAssocID="{5957B70E-DE88-4F09-8660-F5111896CF2E}" presName="compNode" presStyleCnt="0"/>
      <dgm:spPr/>
    </dgm:pt>
    <dgm:pt modelId="{C014B16D-F46F-4500-840D-2B4A0F0CA8DD}" type="pres">
      <dgm:prSet presAssocID="{5957B70E-DE88-4F09-8660-F5111896CF2E}" presName="bgRect" presStyleLbl="bgShp" presStyleIdx="3" presStyleCnt="4"/>
      <dgm:spPr/>
    </dgm:pt>
    <dgm:pt modelId="{2A8169A8-EF2B-4FF3-BA47-F6752D190794}" type="pres">
      <dgm:prSet presAssocID="{5957B70E-DE88-4F09-8660-F5111896CF2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Group Brainstorm"/>
        </a:ext>
      </dgm:extLst>
    </dgm:pt>
    <dgm:pt modelId="{EEC36CEE-AD4D-4037-92DD-198F6FDC7C27}" type="pres">
      <dgm:prSet presAssocID="{5957B70E-DE88-4F09-8660-F5111896CF2E}" presName="spaceRect" presStyleCnt="0"/>
      <dgm:spPr/>
    </dgm:pt>
    <dgm:pt modelId="{8AEDDF87-4F32-4F51-9259-8495957740D3}" type="pres">
      <dgm:prSet presAssocID="{5957B70E-DE88-4F09-8660-F5111896CF2E}" presName="parTx" presStyleLbl="revTx" presStyleIdx="3" presStyleCnt="4">
        <dgm:presLayoutVars>
          <dgm:chMax val="0"/>
          <dgm:chPref val="0"/>
        </dgm:presLayoutVars>
      </dgm:prSet>
      <dgm:spPr/>
    </dgm:pt>
  </dgm:ptLst>
  <dgm:cxnLst>
    <dgm:cxn modelId="{8BFE7A22-CB74-483E-B435-5CC3E2BF57B6}" type="presOf" srcId="{31718C1C-D9D9-4B36-AAC2-106A41C6FCD8}" destId="{9A71E8E8-0080-4449-9EAF-85964CB946CE}" srcOrd="0" destOrd="0" presId="urn:microsoft.com/office/officeart/2018/2/layout/IconVerticalSolidList"/>
    <dgm:cxn modelId="{CBB13C27-D8FA-4E53-8E53-D9E1E2737DCB}" type="presOf" srcId="{5957B70E-DE88-4F09-8660-F5111896CF2E}" destId="{8AEDDF87-4F32-4F51-9259-8495957740D3}" srcOrd="0" destOrd="0" presId="urn:microsoft.com/office/officeart/2018/2/layout/IconVerticalSolidList"/>
    <dgm:cxn modelId="{81F6075C-7F1C-4792-887A-ADFD77251DC4}" srcId="{2B4FF9B3-15D2-4329-91B1-14EC803A4F61}" destId="{9C0F9805-69A4-4302-AE27-F2BCE27F8501}" srcOrd="1" destOrd="0" parTransId="{F37F712D-3245-48F4-B32D-3AC22974A56E}" sibTransId="{0CAC48F7-181F-4702-9ACB-9D838739363D}"/>
    <dgm:cxn modelId="{EE46E645-5654-4345-A493-DAA149985B6B}" srcId="{2B4FF9B3-15D2-4329-91B1-14EC803A4F61}" destId="{413C8615-D246-474D-B81A-B7DBEE01920F}" srcOrd="2" destOrd="0" parTransId="{794B8EDF-570E-455C-95DD-9686D1FCEE91}" sibTransId="{039F982A-69FD-4C32-A404-E6F4853A653C}"/>
    <dgm:cxn modelId="{904C3475-3C78-4206-8969-1CE40270C866}" type="presOf" srcId="{413C8615-D246-474D-B81A-B7DBEE01920F}" destId="{A822EFA0-C068-4659-9C60-8B65E0FCAE92}" srcOrd="0" destOrd="0" presId="urn:microsoft.com/office/officeart/2018/2/layout/IconVerticalSolidList"/>
    <dgm:cxn modelId="{0C5E7B59-B867-4975-9B67-85C9070A51EA}" srcId="{2B4FF9B3-15D2-4329-91B1-14EC803A4F61}" destId="{31718C1C-D9D9-4B36-AAC2-106A41C6FCD8}" srcOrd="0" destOrd="0" parTransId="{654493AA-DDE4-494E-A08F-ECE1D43C455E}" sibTransId="{67047032-CB74-44BE-A720-E21417350F4E}"/>
    <dgm:cxn modelId="{D01B498C-AF0A-406E-90FE-AB623C00D27C}" srcId="{2B4FF9B3-15D2-4329-91B1-14EC803A4F61}" destId="{5957B70E-DE88-4F09-8660-F5111896CF2E}" srcOrd="3" destOrd="0" parTransId="{E84EDD45-0355-4A0E-B9C6-3181BA8572B8}" sibTransId="{F2E8EE37-0956-4EBB-A43C-8328C81B28B0}"/>
    <dgm:cxn modelId="{5CF224A3-7EF9-41A4-879B-8C7A6456556F}" type="presOf" srcId="{2B4FF9B3-15D2-4329-91B1-14EC803A4F61}" destId="{D7886B9D-2FA1-44E2-A450-C2E004837626}" srcOrd="0" destOrd="0" presId="urn:microsoft.com/office/officeart/2018/2/layout/IconVerticalSolidList"/>
    <dgm:cxn modelId="{62CA5FB6-8804-44D8-ABFB-3EAA774E135F}" type="presOf" srcId="{9C0F9805-69A4-4302-AE27-F2BCE27F8501}" destId="{30ECF41E-832E-458C-9303-0C9E9F1EDDA7}" srcOrd="0" destOrd="0" presId="urn:microsoft.com/office/officeart/2018/2/layout/IconVerticalSolidList"/>
    <dgm:cxn modelId="{1285F0DA-D8A5-4009-AE87-6AF47355D31B}" type="presParOf" srcId="{D7886B9D-2FA1-44E2-A450-C2E004837626}" destId="{72E0B229-6203-4CAA-9CA0-7881123EC349}" srcOrd="0" destOrd="0" presId="urn:microsoft.com/office/officeart/2018/2/layout/IconVerticalSolidList"/>
    <dgm:cxn modelId="{BE895B2D-8376-4D3C-B913-876232BB80AB}" type="presParOf" srcId="{72E0B229-6203-4CAA-9CA0-7881123EC349}" destId="{87814193-0B45-4CC2-B8EC-5A80AF6417F0}" srcOrd="0" destOrd="0" presId="urn:microsoft.com/office/officeart/2018/2/layout/IconVerticalSolidList"/>
    <dgm:cxn modelId="{3BE262E8-DBA6-4F7E-ABFC-521A28DEFB89}" type="presParOf" srcId="{72E0B229-6203-4CAA-9CA0-7881123EC349}" destId="{3B126608-2C8F-440E-ABEA-3E17EC6DE993}" srcOrd="1" destOrd="0" presId="urn:microsoft.com/office/officeart/2018/2/layout/IconVerticalSolidList"/>
    <dgm:cxn modelId="{0DBDA547-2182-4DFD-998A-5805F44AA4BF}" type="presParOf" srcId="{72E0B229-6203-4CAA-9CA0-7881123EC349}" destId="{E4D62B67-89E1-417A-A97A-566A6D7FB16F}" srcOrd="2" destOrd="0" presId="urn:microsoft.com/office/officeart/2018/2/layout/IconVerticalSolidList"/>
    <dgm:cxn modelId="{CF1A2ADD-D903-4FC6-830A-479D1A3AA742}" type="presParOf" srcId="{72E0B229-6203-4CAA-9CA0-7881123EC349}" destId="{9A71E8E8-0080-4449-9EAF-85964CB946CE}" srcOrd="3" destOrd="0" presId="urn:microsoft.com/office/officeart/2018/2/layout/IconVerticalSolidList"/>
    <dgm:cxn modelId="{F255AE89-6FDF-4B6B-85A1-AC69D593346D}" type="presParOf" srcId="{D7886B9D-2FA1-44E2-A450-C2E004837626}" destId="{58C01C5F-0173-437C-8A86-FFE34C1DE148}" srcOrd="1" destOrd="0" presId="urn:microsoft.com/office/officeart/2018/2/layout/IconVerticalSolidList"/>
    <dgm:cxn modelId="{CBD7D08D-4E7E-45EC-8EB2-73465ACFCE3A}" type="presParOf" srcId="{D7886B9D-2FA1-44E2-A450-C2E004837626}" destId="{C8337395-0BA7-4ADF-A8B7-ED8393D217C2}" srcOrd="2" destOrd="0" presId="urn:microsoft.com/office/officeart/2018/2/layout/IconVerticalSolidList"/>
    <dgm:cxn modelId="{DE550043-2663-48ED-8B24-F97D25AC33D8}" type="presParOf" srcId="{C8337395-0BA7-4ADF-A8B7-ED8393D217C2}" destId="{28FD227E-C1CF-4F84-A896-CB1E8264FA75}" srcOrd="0" destOrd="0" presId="urn:microsoft.com/office/officeart/2018/2/layout/IconVerticalSolidList"/>
    <dgm:cxn modelId="{51507734-3F55-4904-815A-E6E59EFE89F9}" type="presParOf" srcId="{C8337395-0BA7-4ADF-A8B7-ED8393D217C2}" destId="{7BB5CF67-D624-4C02-B0BF-9A4E4EA3CA70}" srcOrd="1" destOrd="0" presId="urn:microsoft.com/office/officeart/2018/2/layout/IconVerticalSolidList"/>
    <dgm:cxn modelId="{1F183072-88BD-467A-B5D0-C871792A6B23}" type="presParOf" srcId="{C8337395-0BA7-4ADF-A8B7-ED8393D217C2}" destId="{0DF4B653-655B-4181-8A94-0A65E25AA382}" srcOrd="2" destOrd="0" presId="urn:microsoft.com/office/officeart/2018/2/layout/IconVerticalSolidList"/>
    <dgm:cxn modelId="{8A87F7DF-2AC1-4429-8AFD-E2D76F68D4AC}" type="presParOf" srcId="{C8337395-0BA7-4ADF-A8B7-ED8393D217C2}" destId="{30ECF41E-832E-458C-9303-0C9E9F1EDDA7}" srcOrd="3" destOrd="0" presId="urn:microsoft.com/office/officeart/2018/2/layout/IconVerticalSolidList"/>
    <dgm:cxn modelId="{722089D6-271D-4870-87EF-091CAD4969C5}" type="presParOf" srcId="{D7886B9D-2FA1-44E2-A450-C2E004837626}" destId="{782F3F8C-7D5B-4B56-8FD2-FC0086652915}" srcOrd="3" destOrd="0" presId="urn:microsoft.com/office/officeart/2018/2/layout/IconVerticalSolidList"/>
    <dgm:cxn modelId="{1856F409-5295-461C-BEFA-1574B356D985}" type="presParOf" srcId="{D7886B9D-2FA1-44E2-A450-C2E004837626}" destId="{5647D1E8-CFC2-42D4-984B-672E5EDF4C56}" srcOrd="4" destOrd="0" presId="urn:microsoft.com/office/officeart/2018/2/layout/IconVerticalSolidList"/>
    <dgm:cxn modelId="{44A6A8ED-AC32-4F8C-9434-CDCAA7E4C502}" type="presParOf" srcId="{5647D1E8-CFC2-42D4-984B-672E5EDF4C56}" destId="{03DCEB20-7D9E-4725-BDB0-D2D2F6E57032}" srcOrd="0" destOrd="0" presId="urn:microsoft.com/office/officeart/2018/2/layout/IconVerticalSolidList"/>
    <dgm:cxn modelId="{A057A96B-9DEB-47D4-85D5-89319AF3DF16}" type="presParOf" srcId="{5647D1E8-CFC2-42D4-984B-672E5EDF4C56}" destId="{2B45F3C0-DB4A-43F8-9DA4-477BDD7BE7E2}" srcOrd="1" destOrd="0" presId="urn:microsoft.com/office/officeart/2018/2/layout/IconVerticalSolidList"/>
    <dgm:cxn modelId="{DAF6D8CD-2A84-47B4-A723-BAE415D31824}" type="presParOf" srcId="{5647D1E8-CFC2-42D4-984B-672E5EDF4C56}" destId="{D131F7D0-6BA7-4E11-8B88-743321CC2D88}" srcOrd="2" destOrd="0" presId="urn:microsoft.com/office/officeart/2018/2/layout/IconVerticalSolidList"/>
    <dgm:cxn modelId="{402D1AE7-63EC-4D2B-88CE-E534E53ECB20}" type="presParOf" srcId="{5647D1E8-CFC2-42D4-984B-672E5EDF4C56}" destId="{A822EFA0-C068-4659-9C60-8B65E0FCAE92}" srcOrd="3" destOrd="0" presId="urn:microsoft.com/office/officeart/2018/2/layout/IconVerticalSolidList"/>
    <dgm:cxn modelId="{7421938D-BD37-41E1-8B4A-820712E7C2AC}" type="presParOf" srcId="{D7886B9D-2FA1-44E2-A450-C2E004837626}" destId="{25007D63-B339-4166-8A15-17A341820824}" srcOrd="5" destOrd="0" presId="urn:microsoft.com/office/officeart/2018/2/layout/IconVerticalSolidList"/>
    <dgm:cxn modelId="{8249A56F-1C52-414E-9179-A94A280F7903}" type="presParOf" srcId="{D7886B9D-2FA1-44E2-A450-C2E004837626}" destId="{D034C7DD-1330-4BAC-839A-D71D84820872}" srcOrd="6" destOrd="0" presId="urn:microsoft.com/office/officeart/2018/2/layout/IconVerticalSolidList"/>
    <dgm:cxn modelId="{463E083B-3E81-415F-99B0-D1AA8F226F23}" type="presParOf" srcId="{D034C7DD-1330-4BAC-839A-D71D84820872}" destId="{C014B16D-F46F-4500-840D-2B4A0F0CA8DD}" srcOrd="0" destOrd="0" presId="urn:microsoft.com/office/officeart/2018/2/layout/IconVerticalSolidList"/>
    <dgm:cxn modelId="{44A28457-885F-43CF-819D-38D6E579FB73}" type="presParOf" srcId="{D034C7DD-1330-4BAC-839A-D71D84820872}" destId="{2A8169A8-EF2B-4FF3-BA47-F6752D190794}" srcOrd="1" destOrd="0" presId="urn:microsoft.com/office/officeart/2018/2/layout/IconVerticalSolidList"/>
    <dgm:cxn modelId="{FFE3AAE7-1D88-4C73-A608-714327255521}" type="presParOf" srcId="{D034C7DD-1330-4BAC-839A-D71D84820872}" destId="{EEC36CEE-AD4D-4037-92DD-198F6FDC7C27}" srcOrd="2" destOrd="0" presId="urn:microsoft.com/office/officeart/2018/2/layout/IconVerticalSolidList"/>
    <dgm:cxn modelId="{1532DF73-2DFF-41A1-AF48-F522AFAD06A4}" type="presParOf" srcId="{D034C7DD-1330-4BAC-839A-D71D84820872}" destId="{8AEDDF87-4F32-4F51-9259-8495957740D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814193-0B45-4CC2-B8EC-5A80AF6417F0}">
      <dsp:nvSpPr>
        <dsp:cNvPr id="0" name=""/>
        <dsp:cNvSpPr/>
      </dsp:nvSpPr>
      <dsp:spPr>
        <a:xfrm>
          <a:off x="0" y="2319"/>
          <a:ext cx="6245265" cy="11757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26608-2C8F-440E-ABEA-3E17EC6DE993}">
      <dsp:nvSpPr>
        <dsp:cNvPr id="0" name=""/>
        <dsp:cNvSpPr/>
      </dsp:nvSpPr>
      <dsp:spPr>
        <a:xfrm>
          <a:off x="355657" y="266858"/>
          <a:ext cx="646650" cy="6466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A71E8E8-0080-4449-9EAF-85964CB946CE}">
      <dsp:nvSpPr>
        <dsp:cNvPr id="0" name=""/>
        <dsp:cNvSpPr/>
      </dsp:nvSpPr>
      <dsp:spPr>
        <a:xfrm>
          <a:off x="1357965" y="2319"/>
          <a:ext cx="4887299" cy="11757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431" tIns="124431" rIns="124431" bIns="124431" numCol="1" spcCol="1270" anchor="ctr" anchorCtr="0">
          <a:noAutofit/>
        </a:bodyPr>
        <a:lstStyle/>
        <a:p>
          <a:pPr marL="0" lvl="0" indent="0" algn="l" defTabSz="977900">
            <a:lnSpc>
              <a:spcPct val="100000"/>
            </a:lnSpc>
            <a:spcBef>
              <a:spcPct val="0"/>
            </a:spcBef>
            <a:spcAft>
              <a:spcPct val="35000"/>
            </a:spcAft>
            <a:buNone/>
          </a:pPr>
          <a:r>
            <a:rPr lang="en-CA" sz="2200" b="1" kern="1200">
              <a:effectLst/>
              <a:latin typeface="Aptos" panose="020B0004020202020204" pitchFamily="34" charset="0"/>
              <a:ea typeface="DengXian" panose="02010600030101010101" pitchFamily="2" charset="-122"/>
              <a:cs typeface="Times New Roman" panose="02020603050405020304" pitchFamily="18" charset="0"/>
            </a:rPr>
            <a:t>Challenges and Possible Solutions</a:t>
          </a:r>
          <a:endParaRPr lang="en-US" sz="2200" kern="1200"/>
        </a:p>
      </dsp:txBody>
      <dsp:txXfrm>
        <a:off x="1357965" y="2319"/>
        <a:ext cx="4887299" cy="1175727"/>
      </dsp:txXfrm>
    </dsp:sp>
    <dsp:sp modelId="{28FD227E-C1CF-4F84-A896-CB1E8264FA75}">
      <dsp:nvSpPr>
        <dsp:cNvPr id="0" name=""/>
        <dsp:cNvSpPr/>
      </dsp:nvSpPr>
      <dsp:spPr>
        <a:xfrm>
          <a:off x="0" y="1471979"/>
          <a:ext cx="6245265" cy="11757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B5CF67-D624-4C02-B0BF-9A4E4EA3CA70}">
      <dsp:nvSpPr>
        <dsp:cNvPr id="0" name=""/>
        <dsp:cNvSpPr/>
      </dsp:nvSpPr>
      <dsp:spPr>
        <a:xfrm>
          <a:off x="355657" y="1736518"/>
          <a:ext cx="646650" cy="6466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0ECF41E-832E-458C-9303-0C9E9F1EDDA7}">
      <dsp:nvSpPr>
        <dsp:cNvPr id="0" name=""/>
        <dsp:cNvSpPr/>
      </dsp:nvSpPr>
      <dsp:spPr>
        <a:xfrm>
          <a:off x="1357965" y="1471979"/>
          <a:ext cx="4887299" cy="11757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431" tIns="124431" rIns="124431" bIns="124431" numCol="1" spcCol="1270" anchor="ctr" anchorCtr="0">
          <a:noAutofit/>
        </a:bodyPr>
        <a:lstStyle/>
        <a:p>
          <a:pPr marL="0" lvl="0" indent="0" algn="l" defTabSz="977900">
            <a:lnSpc>
              <a:spcPct val="100000"/>
            </a:lnSpc>
            <a:spcBef>
              <a:spcPct val="0"/>
            </a:spcBef>
            <a:spcAft>
              <a:spcPct val="35000"/>
            </a:spcAft>
            <a:buNone/>
          </a:pPr>
          <a:r>
            <a:rPr lang="en-CA" sz="2200" b="1" kern="1200">
              <a:effectLst/>
              <a:latin typeface="Aptos" panose="020B0004020202020204" pitchFamily="34" charset="0"/>
              <a:ea typeface="DengXian" panose="02010600030101010101" pitchFamily="2" charset="-122"/>
              <a:cs typeface="Times New Roman" panose="02020603050405020304" pitchFamily="18" charset="0"/>
            </a:rPr>
            <a:t>Trends and Visionary Strategies</a:t>
          </a:r>
          <a:endParaRPr lang="en-US" sz="2200" kern="1200"/>
        </a:p>
      </dsp:txBody>
      <dsp:txXfrm>
        <a:off x="1357965" y="1471979"/>
        <a:ext cx="4887299" cy="1175727"/>
      </dsp:txXfrm>
    </dsp:sp>
    <dsp:sp modelId="{03DCEB20-7D9E-4725-BDB0-D2D2F6E57032}">
      <dsp:nvSpPr>
        <dsp:cNvPr id="0" name=""/>
        <dsp:cNvSpPr/>
      </dsp:nvSpPr>
      <dsp:spPr>
        <a:xfrm>
          <a:off x="0" y="2941639"/>
          <a:ext cx="6245265" cy="11757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45F3C0-DB4A-43F8-9DA4-477BDD7BE7E2}">
      <dsp:nvSpPr>
        <dsp:cNvPr id="0" name=""/>
        <dsp:cNvSpPr/>
      </dsp:nvSpPr>
      <dsp:spPr>
        <a:xfrm>
          <a:off x="355657" y="3206178"/>
          <a:ext cx="646650" cy="64665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822EFA0-C068-4659-9C60-8B65E0FCAE92}">
      <dsp:nvSpPr>
        <dsp:cNvPr id="0" name=""/>
        <dsp:cNvSpPr/>
      </dsp:nvSpPr>
      <dsp:spPr>
        <a:xfrm>
          <a:off x="1357965" y="2941639"/>
          <a:ext cx="4887299" cy="11757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431" tIns="124431" rIns="124431" bIns="124431" numCol="1" spcCol="1270" anchor="ctr" anchorCtr="0">
          <a:noAutofit/>
        </a:bodyPr>
        <a:lstStyle/>
        <a:p>
          <a:pPr marL="0" lvl="0" indent="0" algn="l" defTabSz="977900">
            <a:lnSpc>
              <a:spcPct val="100000"/>
            </a:lnSpc>
            <a:spcBef>
              <a:spcPct val="0"/>
            </a:spcBef>
            <a:spcAft>
              <a:spcPct val="35000"/>
            </a:spcAft>
            <a:buNone/>
          </a:pPr>
          <a:r>
            <a:rPr lang="en-CA" sz="2200" b="1" kern="1200" dirty="0">
              <a:effectLst/>
              <a:latin typeface="Aptos" panose="020B0004020202020204" pitchFamily="34" charset="0"/>
              <a:ea typeface="DengXian" panose="02010600030101010101" pitchFamily="2" charset="-122"/>
              <a:cs typeface="Times New Roman" panose="02020603050405020304" pitchFamily="18" charset="0"/>
            </a:rPr>
            <a:t>Leveraging Technologies for Efficiency and Productivity</a:t>
          </a:r>
          <a:endParaRPr lang="en-US" sz="2200" kern="1200" dirty="0"/>
        </a:p>
      </dsp:txBody>
      <dsp:txXfrm>
        <a:off x="1357965" y="2941639"/>
        <a:ext cx="4887299" cy="1175727"/>
      </dsp:txXfrm>
    </dsp:sp>
    <dsp:sp modelId="{C014B16D-F46F-4500-840D-2B4A0F0CA8DD}">
      <dsp:nvSpPr>
        <dsp:cNvPr id="0" name=""/>
        <dsp:cNvSpPr/>
      </dsp:nvSpPr>
      <dsp:spPr>
        <a:xfrm>
          <a:off x="0" y="4411299"/>
          <a:ext cx="6245265" cy="11757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8169A8-EF2B-4FF3-BA47-F6752D190794}">
      <dsp:nvSpPr>
        <dsp:cNvPr id="0" name=""/>
        <dsp:cNvSpPr/>
      </dsp:nvSpPr>
      <dsp:spPr>
        <a:xfrm>
          <a:off x="355657" y="4675838"/>
          <a:ext cx="646650" cy="64665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AEDDF87-4F32-4F51-9259-8495957740D3}">
      <dsp:nvSpPr>
        <dsp:cNvPr id="0" name=""/>
        <dsp:cNvSpPr/>
      </dsp:nvSpPr>
      <dsp:spPr>
        <a:xfrm>
          <a:off x="1357965" y="4411299"/>
          <a:ext cx="4887299" cy="11757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431" tIns="124431" rIns="124431" bIns="124431" numCol="1" spcCol="1270" anchor="ctr" anchorCtr="0">
          <a:noAutofit/>
        </a:bodyPr>
        <a:lstStyle/>
        <a:p>
          <a:pPr marL="0" lvl="0" indent="0" algn="l" defTabSz="977900">
            <a:lnSpc>
              <a:spcPct val="100000"/>
            </a:lnSpc>
            <a:spcBef>
              <a:spcPct val="0"/>
            </a:spcBef>
            <a:spcAft>
              <a:spcPct val="35000"/>
            </a:spcAft>
            <a:buNone/>
          </a:pPr>
          <a:r>
            <a:rPr lang="en-CA" sz="2200" b="1" kern="1200" dirty="0"/>
            <a:t>Other Thoughts &amp; Ideas</a:t>
          </a:r>
          <a:endParaRPr lang="en-US" sz="2200" b="1" kern="1200" dirty="0"/>
        </a:p>
      </dsp:txBody>
      <dsp:txXfrm>
        <a:off x="1357965" y="4411299"/>
        <a:ext cx="4887299" cy="117572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5239A6-09EA-48CA-95AC-193342B62352}" type="datetimeFigureOut">
              <a:rPr lang="en-CA" smtClean="0"/>
              <a:t>2025-10-09</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D31575-051A-4485-A542-13FAD8F4FA48}" type="slidenum">
              <a:rPr lang="en-CA" smtClean="0"/>
              <a:t>‹#›</a:t>
            </a:fld>
            <a:endParaRPr lang="en-CA"/>
          </a:p>
        </p:txBody>
      </p:sp>
    </p:spTree>
    <p:extLst>
      <p:ext uri="{BB962C8B-B14F-4D97-AF65-F5344CB8AC3E}">
        <p14:creationId xmlns:p14="http://schemas.microsoft.com/office/powerpoint/2010/main" val="2074781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00" dirty="0">
                <a:effectLst/>
                <a:latin typeface="Aptos" panose="020B0004020202020204" pitchFamily="34" charset="0"/>
                <a:ea typeface="DengXian" panose="02010600030101010101" pitchFamily="2" charset="-122"/>
                <a:cs typeface="Times New Roman" panose="02020603050405020304" pitchFamily="18" charset="0"/>
              </a:rPr>
              <a:t>The primary purpose of this meeting is to facilitate open discussions, exchange ideas, and foster collaboration among participants, as we all share a common interest and expertise related to Ellucian Banner Finance. When we go around the table later on, please introduce yourself briefly then continue with any of the topics you are interested, or you can ask questions you would like to find out if any other Ellucian users can share their insights.</a:t>
            </a:r>
          </a:p>
          <a:p>
            <a:endParaRPr lang="en-US" sz="1200" dirty="0"/>
          </a:p>
          <a:p>
            <a:r>
              <a:rPr lang="en-US" sz="1200" dirty="0"/>
              <a:t>I will start with myself. I have been with VCC since 2012. VCC is a Banner environment started late 90s. VCC moved to Banner 9 several years ago. The areas I have worked in include Payroll and Finance, particularly AP. Some of my important projects involve digital transformation and workflow automation, such as AP automation and HR/Payroll WTE. I also worked on projects involving other modules such Banner Student for online registration. I am very glad to have this opportunity meeting everyone. I am particularly interested in technology application for efficiency and productivity. </a:t>
            </a:r>
            <a:endParaRPr lang="en-CA" sz="1200" dirty="0"/>
          </a:p>
          <a:p>
            <a:pPr marL="0" marR="0">
              <a:lnSpc>
                <a:spcPct val="115000"/>
              </a:lnSpc>
              <a:spcBef>
                <a:spcPts val="0"/>
              </a:spcBef>
              <a:spcAft>
                <a:spcPts val="800"/>
              </a:spcAft>
            </a:pPr>
            <a:endParaRPr lang="en-CA" sz="1200" dirty="0">
              <a:effectLst/>
              <a:latin typeface="Aptos" panose="020B0004020202020204" pitchFamily="34" charset="0"/>
              <a:ea typeface="DengXian" panose="02010600030101010101" pitchFamily="2" charset="-122"/>
              <a:cs typeface="Times New Roman" panose="02020603050405020304" pitchFamily="18" charset="0"/>
            </a:endParaRPr>
          </a:p>
          <a:p>
            <a:pPr marL="0" marR="0">
              <a:lnSpc>
                <a:spcPct val="115000"/>
              </a:lnSpc>
              <a:spcBef>
                <a:spcPts val="0"/>
              </a:spcBef>
              <a:spcAft>
                <a:spcPts val="800"/>
              </a:spcAft>
            </a:pPr>
            <a:r>
              <a:rPr lang="en-CA" sz="1200" dirty="0">
                <a:effectLst/>
                <a:latin typeface="Aptos" panose="020B0004020202020204" pitchFamily="34" charset="0"/>
                <a:ea typeface="DengXian" panose="02010600030101010101" pitchFamily="2" charset="-122"/>
                <a:cs typeface="Times New Roman" panose="02020603050405020304" pitchFamily="18" charset="0"/>
              </a:rPr>
              <a:t>Is there anyone would like to start? </a:t>
            </a:r>
            <a:endParaRPr lang="en-CA" sz="1200" kern="100" dirty="0">
              <a:effectLst/>
              <a:latin typeface="Aptos" panose="020B0004020202020204" pitchFamily="34" charset="0"/>
              <a:ea typeface="DengXian" panose="02010600030101010101" pitchFamily="2" charset="-122"/>
              <a:cs typeface="Times New Roman" panose="02020603050405020304" pitchFamily="18" charset="0"/>
            </a:endParaRPr>
          </a:p>
          <a:p>
            <a:pPr marL="0" marR="0">
              <a:lnSpc>
                <a:spcPct val="115000"/>
              </a:lnSpc>
              <a:spcBef>
                <a:spcPts val="0"/>
              </a:spcBef>
              <a:spcAft>
                <a:spcPts val="800"/>
              </a:spcAft>
            </a:pPr>
            <a:endParaRPr lang="en-CA" sz="1200" kern="100" dirty="0">
              <a:effectLst/>
              <a:latin typeface="Aptos" panose="020B0004020202020204" pitchFamily="34" charset="0"/>
              <a:ea typeface="DengXian" panose="02010600030101010101" pitchFamily="2" charset="-122"/>
              <a:cs typeface="Times New Roman" panose="02020603050405020304" pitchFamily="18" charset="0"/>
            </a:endParaRPr>
          </a:p>
          <a:p>
            <a:pPr marL="0" marR="0">
              <a:lnSpc>
                <a:spcPct val="115000"/>
              </a:lnSpc>
              <a:spcBef>
                <a:spcPts val="0"/>
              </a:spcBef>
              <a:spcAft>
                <a:spcPts val="800"/>
              </a:spcAft>
            </a:pPr>
            <a:r>
              <a:rPr lang="en-US" sz="1200" kern="100" dirty="0">
                <a:effectLst/>
                <a:latin typeface="Aptos" panose="020B0004020202020204" pitchFamily="34" charset="0"/>
                <a:ea typeface="DengXian" panose="02010600030101010101" pitchFamily="2" charset="-122"/>
                <a:cs typeface="Times New Roman" panose="02020603050405020304" pitchFamily="18" charset="0"/>
              </a:rPr>
              <a:t>Topics</a:t>
            </a:r>
            <a:r>
              <a:rPr lang="en-CA" sz="1200" kern="100" dirty="0">
                <a:effectLst/>
                <a:latin typeface="Aptos" panose="020B0004020202020204" pitchFamily="34" charset="0"/>
                <a:ea typeface="DengXian" panose="02010600030101010101" pitchFamily="2" charset="-122"/>
                <a:cs typeface="Times New Roman" panose="02020603050405020304" pitchFamily="18" charset="0"/>
              </a:rPr>
              <a:t> for the round table discussion on the Ellucian Banner/Colleague module:</a:t>
            </a:r>
          </a:p>
          <a:p>
            <a:pPr marL="0" marR="0">
              <a:lnSpc>
                <a:spcPct val="115000"/>
              </a:lnSpc>
              <a:spcBef>
                <a:spcPts val="0"/>
              </a:spcBef>
              <a:spcAft>
                <a:spcPts val="800"/>
              </a:spcAf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1. Challenges and Possible Solutions</a:t>
            </a:r>
            <a:endParaRPr lang="en-CA" sz="1200" kern="100" dirty="0">
              <a:effectLst/>
              <a:latin typeface="Aptos" panose="020B0004020202020204" pitchFamily="34" charset="0"/>
              <a:ea typeface="DengXian" panose="02010600030101010101" pitchFamily="2" charset="-122"/>
              <a:cs typeface="Times New Roman" panose="02020603050405020304" pitchFamily="18" charset="0"/>
            </a:endParaRPr>
          </a:p>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Demand for efficiency and productivity: </a:t>
            </a:r>
            <a:r>
              <a:rPr lang="en-CA" sz="1200" b="0" kern="100" dirty="0">
                <a:effectLst/>
                <a:latin typeface="Aptos" panose="020B0004020202020204" pitchFamily="34" charset="0"/>
                <a:ea typeface="DengXian" panose="02010600030101010101" pitchFamily="2" charset="-122"/>
                <a:cs typeface="Times New Roman" panose="02020603050405020304" pitchFamily="18" charset="0"/>
              </a:rPr>
              <a:t>workload, time, labor and skills shortage</a:t>
            </a:r>
          </a:p>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Data Integrity</a:t>
            </a:r>
            <a:r>
              <a:rPr lang="en-CA" sz="1200" kern="100" dirty="0">
                <a:effectLst/>
                <a:latin typeface="Aptos" panose="020B0004020202020204" pitchFamily="34" charset="0"/>
                <a:ea typeface="DengXian" panose="02010600030101010101" pitchFamily="2" charset="-122"/>
                <a:cs typeface="Times New Roman" panose="02020603050405020304" pitchFamily="18" charset="0"/>
              </a:rPr>
              <a:t>: Identify challenges related to maintaining data integrity and discuss potential solutions.</a:t>
            </a:r>
          </a:p>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Workflow Approval Process</a:t>
            </a:r>
            <a:r>
              <a:rPr lang="en-CA" sz="1200" kern="100" dirty="0">
                <a:effectLst/>
                <a:latin typeface="Aptos" panose="020B0004020202020204" pitchFamily="34" charset="0"/>
                <a:ea typeface="DengXian" panose="02010600030101010101" pitchFamily="2" charset="-122"/>
                <a:cs typeface="Times New Roman" panose="02020603050405020304" pitchFamily="18" charset="0"/>
              </a:rPr>
              <a:t>: Explore issues in the workflow approval process and propose improvements.</a:t>
            </a:r>
          </a:p>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Change Management</a:t>
            </a:r>
            <a:r>
              <a:rPr lang="en-CA" sz="1200" kern="100" dirty="0">
                <a:effectLst/>
                <a:latin typeface="Aptos" panose="020B0004020202020204" pitchFamily="34" charset="0"/>
                <a:ea typeface="DengXian" panose="02010600030101010101" pitchFamily="2" charset="-122"/>
                <a:cs typeface="Times New Roman" panose="02020603050405020304" pitchFamily="18" charset="0"/>
              </a:rPr>
              <a:t>: Discuss strategies for effective change management within the Banner/Colleague environment.</a:t>
            </a:r>
          </a:p>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Digital Security</a:t>
            </a:r>
            <a:r>
              <a:rPr lang="en-CA" sz="1200" kern="100" dirty="0">
                <a:effectLst/>
                <a:latin typeface="Aptos" panose="020B0004020202020204" pitchFamily="34" charset="0"/>
                <a:ea typeface="DengXian" panose="02010600030101010101" pitchFamily="2" charset="-122"/>
                <a:cs typeface="Times New Roman" panose="02020603050405020304" pitchFamily="18" charset="0"/>
              </a:rPr>
              <a:t>: Address concerns related to digital security and best practices for safeguarding data.</a:t>
            </a:r>
          </a:p>
          <a:p>
            <a:pPr marL="0" marR="0">
              <a:lnSpc>
                <a:spcPct val="115000"/>
              </a:lnSpc>
              <a:spcBef>
                <a:spcPts val="0"/>
              </a:spcBef>
              <a:spcAft>
                <a:spcPts val="800"/>
              </a:spcAft>
            </a:pPr>
            <a:endParaRPr lang="en-CA" sz="1200" kern="100" dirty="0">
              <a:effectLst/>
              <a:latin typeface="Aptos" panose="020B0004020202020204" pitchFamily="34" charset="0"/>
              <a:ea typeface="DengXian" panose="02010600030101010101" pitchFamily="2" charset="-122"/>
              <a:cs typeface="Times New Roman" panose="02020603050405020304" pitchFamily="18" charset="0"/>
            </a:endParaRPr>
          </a:p>
          <a:p>
            <a:pPr marL="0" marR="0">
              <a:lnSpc>
                <a:spcPct val="115000"/>
              </a:lnSpc>
              <a:spcBef>
                <a:spcPts val="0"/>
              </a:spcBef>
              <a:spcAft>
                <a:spcPts val="800"/>
              </a:spcAf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2. Trends and Visionary Strategies</a:t>
            </a:r>
            <a:endParaRPr lang="en-CA" sz="1200" kern="100" dirty="0">
              <a:effectLst/>
              <a:latin typeface="Aptos" panose="020B0004020202020204" pitchFamily="34" charset="0"/>
              <a:ea typeface="DengXian" panose="02010600030101010101" pitchFamily="2" charset="-122"/>
              <a:cs typeface="Times New Roman" panose="02020603050405020304" pitchFamily="18" charset="0"/>
            </a:endParaRPr>
          </a:p>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New Applications and Trends in Banner/Colleague Finance</a:t>
            </a:r>
            <a:r>
              <a:rPr lang="en-CA" sz="1200" kern="100" dirty="0">
                <a:effectLst/>
                <a:latin typeface="Aptos" panose="020B0004020202020204" pitchFamily="34" charset="0"/>
                <a:ea typeface="DengXian" panose="02010600030101010101" pitchFamily="2" charset="-122"/>
                <a:cs typeface="Times New Roman" panose="02020603050405020304" pitchFamily="18" charset="0"/>
              </a:rPr>
              <a:t>: Explore the latest trends and applications, including electronic payments, data capturing (AP, Payroll, etc.), and reporting.</a:t>
            </a:r>
          </a:p>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Regulatory Changes</a:t>
            </a:r>
            <a:r>
              <a:rPr lang="en-CA" sz="1200" kern="100" dirty="0">
                <a:effectLst/>
                <a:latin typeface="Aptos" panose="020B0004020202020204" pitchFamily="34" charset="0"/>
                <a:ea typeface="DengXian" panose="02010600030101010101" pitchFamily="2" charset="-122"/>
                <a:cs typeface="Times New Roman" panose="02020603050405020304" pitchFamily="18" charset="0"/>
              </a:rPr>
              <a:t>: Address the impact of changing regulations on the use of Banner/Colleague.</a:t>
            </a:r>
          </a:p>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Generative AI and its Applications</a:t>
            </a:r>
            <a:r>
              <a:rPr lang="en-CA" sz="1200" kern="100" dirty="0">
                <a:effectLst/>
                <a:latin typeface="Aptos" panose="020B0004020202020204" pitchFamily="34" charset="0"/>
                <a:ea typeface="DengXian" panose="02010600030101010101" pitchFamily="2" charset="-122"/>
                <a:cs typeface="Times New Roman" panose="02020603050405020304" pitchFamily="18" charset="0"/>
              </a:rPr>
              <a:t>: Discuss the rise of generative AI technologies like ChatGPT, MS Copilot, chatbots, and AI agents, and their potential applications in our daily work</a:t>
            </a:r>
          </a:p>
          <a:p>
            <a:pPr marL="0" marR="0">
              <a:lnSpc>
                <a:spcPct val="115000"/>
              </a:lnSpc>
              <a:spcBef>
                <a:spcPts val="0"/>
              </a:spcBef>
              <a:spcAft>
                <a:spcPts val="800"/>
              </a:spcAft>
            </a:pPr>
            <a:endParaRPr lang="en-CA" sz="1200" b="1" kern="100" dirty="0">
              <a:effectLst/>
              <a:latin typeface="Aptos" panose="020B0004020202020204" pitchFamily="34" charset="0"/>
              <a:ea typeface="DengXian" panose="02010600030101010101" pitchFamily="2" charset="-122"/>
              <a:cs typeface="Times New Roman" panose="02020603050405020304" pitchFamily="18" charset="0"/>
            </a:endParaRPr>
          </a:p>
          <a:p>
            <a:pPr marL="0" marR="0">
              <a:lnSpc>
                <a:spcPct val="115000"/>
              </a:lnSpc>
              <a:spcBef>
                <a:spcPts val="0"/>
              </a:spcBef>
              <a:spcAft>
                <a:spcPts val="800"/>
              </a:spcAf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3. Leveraging Technologies for Integration</a:t>
            </a:r>
            <a:endParaRPr lang="en-CA" sz="1200" kern="100" dirty="0">
              <a:effectLst/>
              <a:latin typeface="Aptos" panose="020B0004020202020204" pitchFamily="34" charset="0"/>
              <a:ea typeface="DengXian" panose="02010600030101010101" pitchFamily="2" charset="-122"/>
              <a:cs typeface="Times New Roman" panose="02020603050405020304" pitchFamily="18" charset="0"/>
            </a:endParaRPr>
          </a:p>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Examples of Integrated Technologies</a:t>
            </a:r>
            <a:r>
              <a:rPr lang="en-CA" sz="1200" kern="100" dirty="0">
                <a:effectLst/>
                <a:latin typeface="Aptos" panose="020B0004020202020204" pitchFamily="34" charset="0"/>
                <a:ea typeface="DengXian" panose="02010600030101010101" pitchFamily="2" charset="-122"/>
                <a:cs typeface="Times New Roman" panose="02020603050405020304" pitchFamily="18" charset="0"/>
              </a:rPr>
              <a:t>: Provide examples of technologies that can be integrated with Banner/Colleague.</a:t>
            </a:r>
          </a:p>
          <a:p>
            <a:pPr marL="342900" marR="0" lvl="0" indent="-342900">
              <a:lnSpc>
                <a:spcPct val="115000"/>
              </a:lnSpc>
              <a:spcBef>
                <a:spcPts val="0"/>
              </a:spcBef>
              <a:spcAft>
                <a:spcPts val="800"/>
              </a:spcAft>
              <a:buSzPts val="1000"/>
              <a:buFont typeface="Symbol" panose="05050102010706020507" pitchFamily="18" charset="2"/>
              <a:buChar char=""/>
              <a:tabLst>
                <a:tab pos="457200" algn="l"/>
              </a:tabLst>
            </a:pPr>
            <a:r>
              <a:rPr lang="en-CA" sz="1200" b="1" kern="100" dirty="0">
                <a:effectLst/>
                <a:latin typeface="Aptos" panose="020B0004020202020204" pitchFamily="34" charset="0"/>
                <a:ea typeface="DengXian" panose="02010600030101010101" pitchFamily="2" charset="-122"/>
                <a:cs typeface="Times New Roman" panose="02020603050405020304" pitchFamily="18" charset="0"/>
              </a:rPr>
              <a:t>Integration Mechanisms</a:t>
            </a:r>
            <a:r>
              <a:rPr lang="en-CA" sz="1200" kern="100" dirty="0">
                <a:effectLst/>
                <a:latin typeface="Aptos" panose="020B0004020202020204" pitchFamily="34" charset="0"/>
                <a:ea typeface="DengXian" panose="02010600030101010101" pitchFamily="2" charset="-122"/>
                <a:cs typeface="Times New Roman" panose="02020603050405020304" pitchFamily="18" charset="0"/>
              </a:rPr>
              <a:t>: Discuss how these integrations work and the benefits they bring to the system.</a:t>
            </a:r>
          </a:p>
          <a:p>
            <a:endParaRPr lang="en-CA" dirty="0"/>
          </a:p>
        </p:txBody>
      </p:sp>
      <p:sp>
        <p:nvSpPr>
          <p:cNvPr id="4" name="Slide Number Placeholder 3"/>
          <p:cNvSpPr>
            <a:spLocks noGrp="1"/>
          </p:cNvSpPr>
          <p:nvPr>
            <p:ph type="sldNum" sz="quarter" idx="5"/>
          </p:nvPr>
        </p:nvSpPr>
        <p:spPr/>
        <p:txBody>
          <a:bodyPr/>
          <a:lstStyle/>
          <a:p>
            <a:fld id="{88D31575-051A-4485-A542-13FAD8F4FA48}" type="slidenum">
              <a:rPr lang="en-CA" smtClean="0"/>
              <a:t>4</a:t>
            </a:fld>
            <a:endParaRPr lang="en-CA"/>
          </a:p>
        </p:txBody>
      </p:sp>
    </p:spTree>
    <p:extLst>
      <p:ext uri="{BB962C8B-B14F-4D97-AF65-F5344CB8AC3E}">
        <p14:creationId xmlns:p14="http://schemas.microsoft.com/office/powerpoint/2010/main" val="206824126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sv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bg>
      <p:bgPr>
        <a:solidFill>
          <a:schemeClr val="accent1">
            <a:alpha val="31000"/>
          </a:schemeClr>
        </a:solidFill>
        <a:effectLst/>
      </p:bgPr>
    </p:bg>
    <p:spTree>
      <p:nvGrpSpPr>
        <p:cNvPr id="1" name=""/>
        <p:cNvGrpSpPr/>
        <p:nvPr/>
      </p:nvGrpSpPr>
      <p:grpSpPr>
        <a:xfrm>
          <a:off x="0" y="0"/>
          <a:ext cx="0" cy="0"/>
          <a:chOff x="0" y="0"/>
          <a:chExt cx="0" cy="0"/>
        </a:xfrm>
      </p:grpSpPr>
      <p:pic>
        <p:nvPicPr>
          <p:cNvPr id="1048" name="Picture 1047" descr="A city skyline with lights reflecting on water&#10;&#10;Description automatically generated">
            <a:extLst>
              <a:ext uri="{FF2B5EF4-FFF2-40B4-BE49-F238E27FC236}">
                <a16:creationId xmlns:a16="http://schemas.microsoft.com/office/drawing/2014/main" id="{582E93F1-2CDC-52A7-84CE-19DC037062AA}"/>
              </a:ext>
            </a:extLst>
          </p:cNvPr>
          <p:cNvPicPr>
            <a:picLocks noChangeAspect="1"/>
          </p:cNvPicPr>
          <p:nvPr userDrawn="1"/>
        </p:nvPicPr>
        <p:blipFill>
          <a:blip r:embed="rId2">
            <a:alphaModFix amt="13000"/>
          </a:blip>
          <a:stretch>
            <a:fillRect/>
          </a:stretch>
        </p:blipFill>
        <p:spPr>
          <a:xfrm>
            <a:off x="-9918" y="-9545"/>
            <a:ext cx="12186358" cy="6858000"/>
          </a:xfrm>
          <a:prstGeom prst="rect">
            <a:avLst/>
          </a:prstGeom>
        </p:spPr>
      </p:pic>
      <p:grpSp>
        <p:nvGrpSpPr>
          <p:cNvPr id="40" name="Group 39">
            <a:extLst>
              <a:ext uri="{FF2B5EF4-FFF2-40B4-BE49-F238E27FC236}">
                <a16:creationId xmlns:a16="http://schemas.microsoft.com/office/drawing/2014/main" id="{48610B09-0F06-118D-5384-D08DD0BC43B0}"/>
              </a:ext>
            </a:extLst>
          </p:cNvPr>
          <p:cNvGrpSpPr/>
          <p:nvPr userDrawn="1"/>
        </p:nvGrpSpPr>
        <p:grpSpPr>
          <a:xfrm>
            <a:off x="-366689" y="4918962"/>
            <a:ext cx="3551583" cy="2841843"/>
            <a:chOff x="0" y="6358355"/>
            <a:chExt cx="5489368" cy="4392386"/>
          </a:xfrm>
        </p:grpSpPr>
        <p:sp>
          <p:nvSpPr>
            <p:cNvPr id="28" name="Freeform 10">
              <a:extLst>
                <a:ext uri="{FF2B5EF4-FFF2-40B4-BE49-F238E27FC236}">
                  <a16:creationId xmlns:a16="http://schemas.microsoft.com/office/drawing/2014/main" id="{ADF542C4-181D-F163-A08C-1747241E4B11}"/>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29" name="Freeform 11">
              <a:extLst>
                <a:ext uri="{FF2B5EF4-FFF2-40B4-BE49-F238E27FC236}">
                  <a16:creationId xmlns:a16="http://schemas.microsoft.com/office/drawing/2014/main" id="{904E80A3-715A-A6B1-A98B-208E154BF082}"/>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30" name="Freeform 12">
              <a:extLst>
                <a:ext uri="{FF2B5EF4-FFF2-40B4-BE49-F238E27FC236}">
                  <a16:creationId xmlns:a16="http://schemas.microsoft.com/office/drawing/2014/main" id="{56AEDE0B-0A8D-1953-EAB6-64D62F428D96}"/>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1" name="Freeform 13">
              <a:extLst>
                <a:ext uri="{FF2B5EF4-FFF2-40B4-BE49-F238E27FC236}">
                  <a16:creationId xmlns:a16="http://schemas.microsoft.com/office/drawing/2014/main" id="{B7ABFDB6-4EC9-E1CA-3038-2262F4D1DA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32" name="Freeform 14">
              <a:extLst>
                <a:ext uri="{FF2B5EF4-FFF2-40B4-BE49-F238E27FC236}">
                  <a16:creationId xmlns:a16="http://schemas.microsoft.com/office/drawing/2014/main" id="{AB9C5DB8-B7FB-4BD4-1717-9E1ABF55C4B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33" name="Freeform 15">
              <a:extLst>
                <a:ext uri="{FF2B5EF4-FFF2-40B4-BE49-F238E27FC236}">
                  <a16:creationId xmlns:a16="http://schemas.microsoft.com/office/drawing/2014/main" id="{D18920C1-2BAB-F8D4-1126-3A1F941350C8}"/>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4" name="Freeform 16">
              <a:extLst>
                <a:ext uri="{FF2B5EF4-FFF2-40B4-BE49-F238E27FC236}">
                  <a16:creationId xmlns:a16="http://schemas.microsoft.com/office/drawing/2014/main" id="{AF9A894C-C84D-5F69-0559-E6DDCF046C2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35" name="Freeform 17">
              <a:extLst>
                <a:ext uri="{FF2B5EF4-FFF2-40B4-BE49-F238E27FC236}">
                  <a16:creationId xmlns:a16="http://schemas.microsoft.com/office/drawing/2014/main" id="{DD5AB2E2-D1FD-91E0-89C3-E627860DB204}"/>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36" name="Freeform 18">
              <a:extLst>
                <a:ext uri="{FF2B5EF4-FFF2-40B4-BE49-F238E27FC236}">
                  <a16:creationId xmlns:a16="http://schemas.microsoft.com/office/drawing/2014/main" id="{DEF36686-C28A-4C73-A341-CD7E449BD5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7" name="Freeform 19">
              <a:extLst>
                <a:ext uri="{FF2B5EF4-FFF2-40B4-BE49-F238E27FC236}">
                  <a16:creationId xmlns:a16="http://schemas.microsoft.com/office/drawing/2014/main" id="{43218E39-F5F3-EAAC-4D11-3500868915A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38" name="Freeform 20">
              <a:extLst>
                <a:ext uri="{FF2B5EF4-FFF2-40B4-BE49-F238E27FC236}">
                  <a16:creationId xmlns:a16="http://schemas.microsoft.com/office/drawing/2014/main" id="{C25D6DBD-93F1-25A0-B450-00993670007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9" name="Freeform 21">
              <a:extLst>
                <a:ext uri="{FF2B5EF4-FFF2-40B4-BE49-F238E27FC236}">
                  <a16:creationId xmlns:a16="http://schemas.microsoft.com/office/drawing/2014/main" id="{D643A32F-7FA3-6F2A-8607-B5C76BE9483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grpSp>
      <p:grpSp>
        <p:nvGrpSpPr>
          <p:cNvPr id="52" name="Group 51">
            <a:extLst>
              <a:ext uri="{FF2B5EF4-FFF2-40B4-BE49-F238E27FC236}">
                <a16:creationId xmlns:a16="http://schemas.microsoft.com/office/drawing/2014/main" id="{E4FEEA2D-0D48-1AC6-952C-79B7DDD8054D}"/>
              </a:ext>
            </a:extLst>
          </p:cNvPr>
          <p:cNvGrpSpPr/>
          <p:nvPr userDrawn="1"/>
        </p:nvGrpSpPr>
        <p:grpSpPr>
          <a:xfrm>
            <a:off x="-2160619" y="-3683309"/>
            <a:ext cx="3911208" cy="5033517"/>
            <a:chOff x="-2623881" y="-5018472"/>
            <a:chExt cx="6737736" cy="8671109"/>
          </a:xfrm>
        </p:grpSpPr>
        <p:grpSp>
          <p:nvGrpSpPr>
            <p:cNvPr id="41" name="Group 32">
              <a:extLst>
                <a:ext uri="{FF2B5EF4-FFF2-40B4-BE49-F238E27FC236}">
                  <a16:creationId xmlns:a16="http://schemas.microsoft.com/office/drawing/2014/main" id="{2B3C9E1F-9D0B-3CA9-ED26-218D026277DB}"/>
                </a:ext>
              </a:extLst>
            </p:cNvPr>
            <p:cNvGrpSpPr/>
            <p:nvPr userDrawn="1"/>
          </p:nvGrpSpPr>
          <p:grpSpPr>
            <a:xfrm rot="2700000">
              <a:off x="-1376391" y="-3093321"/>
              <a:ext cx="7415398" cy="3565095"/>
              <a:chOff x="0" y="0"/>
              <a:chExt cx="660400" cy="317500"/>
            </a:xfrm>
          </p:grpSpPr>
          <p:sp>
            <p:nvSpPr>
              <p:cNvPr id="42" name="Freeform 33">
                <a:extLst>
                  <a:ext uri="{FF2B5EF4-FFF2-40B4-BE49-F238E27FC236}">
                    <a16:creationId xmlns:a16="http://schemas.microsoft.com/office/drawing/2014/main" id="{FCFD1BF5-F594-E0DA-E250-D963D2B77591}"/>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43" name="TextBox 34">
                <a:extLst>
                  <a:ext uri="{FF2B5EF4-FFF2-40B4-BE49-F238E27FC236}">
                    <a16:creationId xmlns:a16="http://schemas.microsoft.com/office/drawing/2014/main" id="{EDD6958C-70E2-4014-A215-5EBAC1D8CAE9}"/>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4" name="AutoShape 35">
              <a:extLst>
                <a:ext uri="{FF2B5EF4-FFF2-40B4-BE49-F238E27FC236}">
                  <a16:creationId xmlns:a16="http://schemas.microsoft.com/office/drawing/2014/main" id="{D49D2847-BEF8-64DF-E731-15637DB6F43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5" name="AutoShape 36">
              <a:extLst>
                <a:ext uri="{FF2B5EF4-FFF2-40B4-BE49-F238E27FC236}">
                  <a16:creationId xmlns:a16="http://schemas.microsoft.com/office/drawing/2014/main" id="{6207DDCB-EE52-E489-A539-56283BAF801E}"/>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6" name="AutoShape 37">
              <a:extLst>
                <a:ext uri="{FF2B5EF4-FFF2-40B4-BE49-F238E27FC236}">
                  <a16:creationId xmlns:a16="http://schemas.microsoft.com/office/drawing/2014/main" id="{1EF89FB3-786E-6671-7135-3112EE9B593A}"/>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8">
              <a:extLst>
                <a:ext uri="{FF2B5EF4-FFF2-40B4-BE49-F238E27FC236}">
                  <a16:creationId xmlns:a16="http://schemas.microsoft.com/office/drawing/2014/main" id="{F5820A7C-8268-7C3A-E286-80105EF5D1F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9">
              <a:extLst>
                <a:ext uri="{FF2B5EF4-FFF2-40B4-BE49-F238E27FC236}">
                  <a16:creationId xmlns:a16="http://schemas.microsoft.com/office/drawing/2014/main" id="{4F1C0DF2-9292-9DC0-BAA4-65BA872978CB}"/>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40">
              <a:extLst>
                <a:ext uri="{FF2B5EF4-FFF2-40B4-BE49-F238E27FC236}">
                  <a16:creationId xmlns:a16="http://schemas.microsoft.com/office/drawing/2014/main" id="{E8653A80-66D6-86AE-645D-D5045B4B0B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41">
              <a:extLst>
                <a:ext uri="{FF2B5EF4-FFF2-40B4-BE49-F238E27FC236}">
                  <a16:creationId xmlns:a16="http://schemas.microsoft.com/office/drawing/2014/main" id="{95E80754-16C0-E04D-CC93-3691F56B61D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2">
              <a:extLst>
                <a:ext uri="{FF2B5EF4-FFF2-40B4-BE49-F238E27FC236}">
                  <a16:creationId xmlns:a16="http://schemas.microsoft.com/office/drawing/2014/main" id="{C83D4D10-64C9-1ACC-241B-42E81708330E}"/>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1046" name="Group 1045">
            <a:extLst>
              <a:ext uri="{FF2B5EF4-FFF2-40B4-BE49-F238E27FC236}">
                <a16:creationId xmlns:a16="http://schemas.microsoft.com/office/drawing/2014/main" id="{20603AB2-CCD7-4F83-EA6C-F52BD5105858}"/>
              </a:ext>
            </a:extLst>
          </p:cNvPr>
          <p:cNvGrpSpPr/>
          <p:nvPr userDrawn="1"/>
        </p:nvGrpSpPr>
        <p:grpSpPr>
          <a:xfrm>
            <a:off x="2855544" y="1791760"/>
            <a:ext cx="6442556" cy="2422134"/>
            <a:chOff x="3040705" y="1630399"/>
            <a:chExt cx="6442556" cy="2422134"/>
          </a:xfrm>
        </p:grpSpPr>
        <p:sp>
          <p:nvSpPr>
            <p:cNvPr id="11" name="TextBox 10">
              <a:extLst>
                <a:ext uri="{FF2B5EF4-FFF2-40B4-BE49-F238E27FC236}">
                  <a16:creationId xmlns:a16="http://schemas.microsoft.com/office/drawing/2014/main" id="{C8E42BC8-23BE-01E1-8529-9EEC427EA9A7}"/>
                </a:ext>
              </a:extLst>
            </p:cNvPr>
            <p:cNvSpPr txBox="1"/>
            <p:nvPr userDrawn="1"/>
          </p:nvSpPr>
          <p:spPr>
            <a:xfrm>
              <a:off x="5417067" y="1645903"/>
              <a:ext cx="1271558" cy="307777"/>
            </a:xfrm>
            <a:prstGeom prst="rect">
              <a:avLst/>
            </a:prstGeom>
            <a:noFill/>
          </p:spPr>
          <p:txBody>
            <a:bodyPr wrap="square" rtlCol="0">
              <a:spAutoFit/>
            </a:bodyPr>
            <a:lstStyle/>
            <a:p>
              <a:r>
                <a:rPr lang="pt-BR" sz="1400" b="1">
                  <a:solidFill>
                    <a:schemeClr val="tx1">
                      <a:alpha val="24000"/>
                    </a:schemeClr>
                  </a:solidFill>
                  <a:latin typeface="Roboto" panose="02000000000000000000" pitchFamily="2" charset="0"/>
                  <a:ea typeface="Roboto" panose="02000000000000000000" pitchFamily="2" charset="0"/>
                  <a:cs typeface="Roboto" panose="02000000000000000000" pitchFamily="2" charset="0"/>
                </a:rPr>
                <a:t>presents</a:t>
              </a:r>
              <a:endParaRPr lang="en-CA" sz="1400" b="1">
                <a:solidFill>
                  <a:schemeClr val="tx1">
                    <a:alpha val="24000"/>
                  </a:schemeClr>
                </a:solidFill>
                <a:latin typeface="Roboto" panose="02000000000000000000" pitchFamily="2" charset="0"/>
                <a:ea typeface="Roboto" panose="02000000000000000000" pitchFamily="2" charset="0"/>
                <a:cs typeface="Roboto" panose="02000000000000000000" pitchFamily="2" charset="0"/>
              </a:endParaRPr>
            </a:p>
          </p:txBody>
        </p:sp>
        <p:grpSp>
          <p:nvGrpSpPr>
            <p:cNvPr id="56" name="Group 55">
              <a:extLst>
                <a:ext uri="{FF2B5EF4-FFF2-40B4-BE49-F238E27FC236}">
                  <a16:creationId xmlns:a16="http://schemas.microsoft.com/office/drawing/2014/main" id="{6E5B3150-ECC3-ED58-07AB-66804478EB36}"/>
                </a:ext>
              </a:extLst>
            </p:cNvPr>
            <p:cNvGrpSpPr/>
            <p:nvPr userDrawn="1"/>
          </p:nvGrpSpPr>
          <p:grpSpPr>
            <a:xfrm>
              <a:off x="3040705" y="1630399"/>
              <a:ext cx="6442556" cy="2422134"/>
              <a:chOff x="3530299" y="1630399"/>
              <a:chExt cx="6442556" cy="2422134"/>
            </a:xfrm>
          </p:grpSpPr>
          <p:sp>
            <p:nvSpPr>
              <p:cNvPr id="53" name="TextBox 8">
                <a:extLst>
                  <a:ext uri="{FF2B5EF4-FFF2-40B4-BE49-F238E27FC236}">
                    <a16:creationId xmlns:a16="http://schemas.microsoft.com/office/drawing/2014/main" id="{A13D9AE0-BDC1-9EA0-F2D0-4BAB57A200E6}"/>
                  </a:ext>
                </a:extLst>
              </p:cNvPr>
              <p:cNvSpPr txBox="1"/>
              <p:nvPr userDrawn="1"/>
            </p:nvSpPr>
            <p:spPr>
              <a:xfrm>
                <a:off x="4061522" y="1630399"/>
                <a:ext cx="4961839" cy="1769715"/>
              </a:xfrm>
              <a:prstGeom prst="rect">
                <a:avLst/>
              </a:prstGeom>
            </p:spPr>
            <p:txBody>
              <a:bodyPr wrap="square" lIns="0" tIns="0" rIns="0" bIns="0" rtlCol="0" anchor="t">
                <a:spAutoFit/>
              </a:bodyPr>
              <a:lstStyle/>
              <a:p>
                <a:pPr algn="ctr">
                  <a:lnSpc>
                    <a:spcPct val="100000"/>
                  </a:lnSpc>
                </a:pPr>
                <a:r>
                  <a:rPr lang="en-US" sz="11500" b="1" dirty="0">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CEUG</a:t>
                </a:r>
                <a:r>
                  <a:rPr lang="en-US" sz="11500" b="1" dirty="0">
                    <a:solidFill>
                      <a:srgbClr val="545454"/>
                    </a:solidFill>
                    <a:latin typeface="Kollektif Bold"/>
                    <a:ea typeface="Kollektif Bold"/>
                    <a:cs typeface="Kollektif Bold"/>
                    <a:sym typeface="Kollektif Bold"/>
                  </a:rPr>
                  <a:t> </a:t>
                </a:r>
              </a:p>
            </p:txBody>
          </p:sp>
          <p:sp>
            <p:nvSpPr>
              <p:cNvPr id="54" name="TextBox 8">
                <a:extLst>
                  <a:ext uri="{FF2B5EF4-FFF2-40B4-BE49-F238E27FC236}">
                    <a16:creationId xmlns:a16="http://schemas.microsoft.com/office/drawing/2014/main" id="{2D28C08D-D436-CB88-532F-E5EC66CA059D}"/>
                  </a:ext>
                </a:extLst>
              </p:cNvPr>
              <p:cNvSpPr txBox="1"/>
              <p:nvPr userDrawn="1"/>
            </p:nvSpPr>
            <p:spPr>
              <a:xfrm>
                <a:off x="3530299" y="2979113"/>
                <a:ext cx="6442556" cy="615553"/>
              </a:xfrm>
              <a:prstGeom prst="rect">
                <a:avLst/>
              </a:prstGeom>
            </p:spPr>
            <p:txBody>
              <a:bodyPr wrap="square" lIns="0" tIns="0" rIns="0" bIns="0" rtlCol="0" anchor="t">
                <a:spAutoFit/>
              </a:bodyPr>
              <a:lstStyle/>
              <a:p>
                <a:pPr algn="ctr">
                  <a:lnSpc>
                    <a:spcPct val="100000"/>
                  </a:lnSpc>
                </a:pPr>
                <a:r>
                  <a:rPr lang="en-US" sz="4000" b="1">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CONFERENCE</a:t>
                </a:r>
              </a:p>
            </p:txBody>
          </p:sp>
          <p:sp>
            <p:nvSpPr>
              <p:cNvPr id="55" name="TextBox 8">
                <a:extLst>
                  <a:ext uri="{FF2B5EF4-FFF2-40B4-BE49-F238E27FC236}">
                    <a16:creationId xmlns:a16="http://schemas.microsoft.com/office/drawing/2014/main" id="{B81F8FEB-34DA-4675-BAFE-19A9A3753B0C}"/>
                  </a:ext>
                </a:extLst>
              </p:cNvPr>
              <p:cNvSpPr txBox="1"/>
              <p:nvPr userDrawn="1"/>
            </p:nvSpPr>
            <p:spPr>
              <a:xfrm>
                <a:off x="6738560" y="3436980"/>
                <a:ext cx="2142540" cy="615553"/>
              </a:xfrm>
              <a:prstGeom prst="rect">
                <a:avLst/>
              </a:prstGeom>
            </p:spPr>
            <p:txBody>
              <a:bodyPr wrap="square" lIns="0" tIns="0" rIns="0" bIns="0" rtlCol="0" anchor="t">
                <a:spAutoFit/>
              </a:bodyPr>
              <a:lstStyle/>
              <a:p>
                <a:pPr algn="ctr">
                  <a:lnSpc>
                    <a:spcPct val="100000"/>
                  </a:lnSpc>
                </a:pPr>
                <a:r>
                  <a:rPr lang="en-US" sz="4000" b="1" dirty="0">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2025</a:t>
                </a:r>
              </a:p>
            </p:txBody>
          </p:sp>
        </p:grpSp>
      </p:grpSp>
      <p:grpSp>
        <p:nvGrpSpPr>
          <p:cNvPr id="57" name="Group 56">
            <a:extLst>
              <a:ext uri="{FF2B5EF4-FFF2-40B4-BE49-F238E27FC236}">
                <a16:creationId xmlns:a16="http://schemas.microsoft.com/office/drawing/2014/main" id="{7CE3A586-48BB-1728-3588-86F3D62465FC}"/>
              </a:ext>
            </a:extLst>
          </p:cNvPr>
          <p:cNvGrpSpPr/>
          <p:nvPr userDrawn="1"/>
        </p:nvGrpSpPr>
        <p:grpSpPr>
          <a:xfrm rot="10800000">
            <a:off x="8962535" y="-476325"/>
            <a:ext cx="3551583" cy="2841843"/>
            <a:chOff x="0" y="6358355"/>
            <a:chExt cx="5489368" cy="4392386"/>
          </a:xfrm>
        </p:grpSpPr>
        <p:sp>
          <p:nvSpPr>
            <p:cNvPr id="58" name="Freeform 10">
              <a:extLst>
                <a:ext uri="{FF2B5EF4-FFF2-40B4-BE49-F238E27FC236}">
                  <a16:creationId xmlns:a16="http://schemas.microsoft.com/office/drawing/2014/main" id="{2937D0AC-314A-AC71-907A-908EE2CFC869}"/>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59" name="Freeform 11">
              <a:extLst>
                <a:ext uri="{FF2B5EF4-FFF2-40B4-BE49-F238E27FC236}">
                  <a16:creationId xmlns:a16="http://schemas.microsoft.com/office/drawing/2014/main" id="{0971B677-898F-2227-E07E-6C7A62AE95D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60" name="Freeform 12">
              <a:extLst>
                <a:ext uri="{FF2B5EF4-FFF2-40B4-BE49-F238E27FC236}">
                  <a16:creationId xmlns:a16="http://schemas.microsoft.com/office/drawing/2014/main" id="{807D47BA-672E-7FDD-D47D-A1DD853FB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61" name="Freeform 13">
              <a:extLst>
                <a:ext uri="{FF2B5EF4-FFF2-40B4-BE49-F238E27FC236}">
                  <a16:creationId xmlns:a16="http://schemas.microsoft.com/office/drawing/2014/main" id="{D340E1B9-1E04-4288-B016-81CF4555EB02}"/>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62" name="Freeform 14">
              <a:extLst>
                <a:ext uri="{FF2B5EF4-FFF2-40B4-BE49-F238E27FC236}">
                  <a16:creationId xmlns:a16="http://schemas.microsoft.com/office/drawing/2014/main" id="{A3A898EE-CBE4-E166-9756-69658ADF2076}"/>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63" name="Freeform 15">
              <a:extLst>
                <a:ext uri="{FF2B5EF4-FFF2-40B4-BE49-F238E27FC236}">
                  <a16:creationId xmlns:a16="http://schemas.microsoft.com/office/drawing/2014/main" id="{E1540F6C-2DD7-0C58-D5FA-F7AC0915A603}"/>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24" name="Freeform 16">
              <a:extLst>
                <a:ext uri="{FF2B5EF4-FFF2-40B4-BE49-F238E27FC236}">
                  <a16:creationId xmlns:a16="http://schemas.microsoft.com/office/drawing/2014/main" id="{6CDAA68A-9D8E-8DE9-545F-7C0897A26DF6}"/>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1025" name="Freeform 17">
              <a:extLst>
                <a:ext uri="{FF2B5EF4-FFF2-40B4-BE49-F238E27FC236}">
                  <a16:creationId xmlns:a16="http://schemas.microsoft.com/office/drawing/2014/main" id="{E25683A2-C445-D388-3EC1-2178382D82B5}"/>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1027" name="Freeform 18">
              <a:extLst>
                <a:ext uri="{FF2B5EF4-FFF2-40B4-BE49-F238E27FC236}">
                  <a16:creationId xmlns:a16="http://schemas.microsoft.com/office/drawing/2014/main" id="{D6DF8DD1-ACE3-ECFB-17FC-D501EE315BFA}"/>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29" name="Freeform 19">
              <a:extLst>
                <a:ext uri="{FF2B5EF4-FFF2-40B4-BE49-F238E27FC236}">
                  <a16:creationId xmlns:a16="http://schemas.microsoft.com/office/drawing/2014/main" id="{01A0C71A-A992-A9D5-95FC-84B2E743B17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1030" name="Freeform 20">
              <a:extLst>
                <a:ext uri="{FF2B5EF4-FFF2-40B4-BE49-F238E27FC236}">
                  <a16:creationId xmlns:a16="http://schemas.microsoft.com/office/drawing/2014/main" id="{6FE56CF6-9823-2639-22FF-3442CAE35EC2}"/>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31" name="Freeform 21">
              <a:extLst>
                <a:ext uri="{FF2B5EF4-FFF2-40B4-BE49-F238E27FC236}">
                  <a16:creationId xmlns:a16="http://schemas.microsoft.com/office/drawing/2014/main" id="{054F0A22-8122-B6FB-1668-3AC24D3962FC}"/>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grpSp>
      <p:grpSp>
        <p:nvGrpSpPr>
          <p:cNvPr id="1034" name="Group 1033">
            <a:extLst>
              <a:ext uri="{FF2B5EF4-FFF2-40B4-BE49-F238E27FC236}">
                <a16:creationId xmlns:a16="http://schemas.microsoft.com/office/drawing/2014/main" id="{ECED2ECF-5BEB-8901-19EB-04B9C0D86C9F}"/>
              </a:ext>
            </a:extLst>
          </p:cNvPr>
          <p:cNvGrpSpPr/>
          <p:nvPr userDrawn="1"/>
        </p:nvGrpSpPr>
        <p:grpSpPr>
          <a:xfrm rot="10800000">
            <a:off x="9879624" y="5030595"/>
            <a:ext cx="3911208" cy="5033517"/>
            <a:chOff x="-2623881" y="-5018472"/>
            <a:chExt cx="6737736" cy="8671109"/>
          </a:xfrm>
        </p:grpSpPr>
        <p:grpSp>
          <p:nvGrpSpPr>
            <p:cNvPr id="1035" name="Group 32">
              <a:extLst>
                <a:ext uri="{FF2B5EF4-FFF2-40B4-BE49-F238E27FC236}">
                  <a16:creationId xmlns:a16="http://schemas.microsoft.com/office/drawing/2014/main" id="{CC1EC3D3-0D64-2088-776D-97FF63FEAB0B}"/>
                </a:ext>
              </a:extLst>
            </p:cNvPr>
            <p:cNvGrpSpPr/>
            <p:nvPr userDrawn="1"/>
          </p:nvGrpSpPr>
          <p:grpSpPr>
            <a:xfrm rot="2700000">
              <a:off x="-1376391" y="-3093321"/>
              <a:ext cx="7415398" cy="3565095"/>
              <a:chOff x="0" y="0"/>
              <a:chExt cx="660400" cy="317500"/>
            </a:xfrm>
          </p:grpSpPr>
          <p:sp>
            <p:nvSpPr>
              <p:cNvPr id="1044" name="Freeform 33">
                <a:extLst>
                  <a:ext uri="{FF2B5EF4-FFF2-40B4-BE49-F238E27FC236}">
                    <a16:creationId xmlns:a16="http://schemas.microsoft.com/office/drawing/2014/main" id="{D33FDD1D-9CB3-16E7-FE0A-62FD43831B42}"/>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45" name="TextBox 34">
                <a:extLst>
                  <a:ext uri="{FF2B5EF4-FFF2-40B4-BE49-F238E27FC236}">
                    <a16:creationId xmlns:a16="http://schemas.microsoft.com/office/drawing/2014/main" id="{E4E6BDFE-61C9-3036-D133-5BBCF3C3B234}"/>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1036" name="AutoShape 35">
              <a:extLst>
                <a:ext uri="{FF2B5EF4-FFF2-40B4-BE49-F238E27FC236}">
                  <a16:creationId xmlns:a16="http://schemas.microsoft.com/office/drawing/2014/main" id="{7B100C91-32CD-5DAB-BA82-D1310750C013}"/>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37" name="AutoShape 36">
              <a:extLst>
                <a:ext uri="{FF2B5EF4-FFF2-40B4-BE49-F238E27FC236}">
                  <a16:creationId xmlns:a16="http://schemas.microsoft.com/office/drawing/2014/main" id="{92B7898A-A653-E857-B7ED-26BB90256491}"/>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38" name="AutoShape 37">
              <a:extLst>
                <a:ext uri="{FF2B5EF4-FFF2-40B4-BE49-F238E27FC236}">
                  <a16:creationId xmlns:a16="http://schemas.microsoft.com/office/drawing/2014/main" id="{219336BC-0C11-90E9-CB87-76E02448B5AD}"/>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39" name="AutoShape 38">
              <a:extLst>
                <a:ext uri="{FF2B5EF4-FFF2-40B4-BE49-F238E27FC236}">
                  <a16:creationId xmlns:a16="http://schemas.microsoft.com/office/drawing/2014/main" id="{5333EA01-E766-56B6-1FF4-0219A2DE13FD}"/>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40" name="AutoShape 39">
              <a:extLst>
                <a:ext uri="{FF2B5EF4-FFF2-40B4-BE49-F238E27FC236}">
                  <a16:creationId xmlns:a16="http://schemas.microsoft.com/office/drawing/2014/main" id="{C45FD8FB-4D4A-35BD-1F0E-E0269A11D34C}"/>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1" name="AutoShape 40">
              <a:extLst>
                <a:ext uri="{FF2B5EF4-FFF2-40B4-BE49-F238E27FC236}">
                  <a16:creationId xmlns:a16="http://schemas.microsoft.com/office/drawing/2014/main" id="{100243D7-D3E8-2B0D-C82C-02EE073D18CA}"/>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42" name="AutoShape 41">
              <a:extLst>
                <a:ext uri="{FF2B5EF4-FFF2-40B4-BE49-F238E27FC236}">
                  <a16:creationId xmlns:a16="http://schemas.microsoft.com/office/drawing/2014/main" id="{A5F27D09-3344-0075-CAF8-5C74CE86252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43" name="AutoShape 42">
              <a:extLst>
                <a:ext uri="{FF2B5EF4-FFF2-40B4-BE49-F238E27FC236}">
                  <a16:creationId xmlns:a16="http://schemas.microsoft.com/office/drawing/2014/main" id="{334E4C39-B4AC-7DCC-7D0C-12FA731794C8}"/>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7" name="Picture 6">
            <a:extLst>
              <a:ext uri="{FF2B5EF4-FFF2-40B4-BE49-F238E27FC236}">
                <a16:creationId xmlns:a16="http://schemas.microsoft.com/office/drawing/2014/main" id="{45A2E895-0F6C-A3C9-AC9E-3549402D6503}"/>
              </a:ext>
            </a:extLst>
          </p:cNvPr>
          <p:cNvPicPr>
            <a:picLocks noChangeAspect="1"/>
          </p:cNvPicPr>
          <p:nvPr userDrawn="1"/>
        </p:nvPicPr>
        <p:blipFill>
          <a:blip r:embed="rId9"/>
          <a:stretch>
            <a:fillRect/>
          </a:stretch>
        </p:blipFill>
        <p:spPr>
          <a:xfrm>
            <a:off x="3887275" y="1632816"/>
            <a:ext cx="1400560" cy="328336"/>
          </a:xfrm>
          <a:prstGeom prst="rect">
            <a:avLst/>
          </a:prstGeom>
        </p:spPr>
      </p:pic>
      <p:pic>
        <p:nvPicPr>
          <p:cNvPr id="2" name="Picture 1">
            <a:extLst>
              <a:ext uri="{FF2B5EF4-FFF2-40B4-BE49-F238E27FC236}">
                <a16:creationId xmlns:a16="http://schemas.microsoft.com/office/drawing/2014/main" id="{A77EC9F6-F004-035A-C0DA-740ADED00AFD}"/>
              </a:ext>
            </a:extLst>
          </p:cNvPr>
          <p:cNvPicPr>
            <a:picLocks noChangeAspect="1"/>
          </p:cNvPicPr>
          <p:nvPr userDrawn="1"/>
        </p:nvPicPr>
        <p:blipFill>
          <a:blip r:embed="rId10"/>
          <a:stretch>
            <a:fillRect/>
          </a:stretch>
        </p:blipFill>
        <p:spPr>
          <a:xfrm>
            <a:off x="5279196" y="5572361"/>
            <a:ext cx="1375394" cy="1138998"/>
          </a:xfrm>
          <a:prstGeom prst="rect">
            <a:avLst/>
          </a:prstGeom>
        </p:spPr>
      </p:pic>
    </p:spTree>
    <p:extLst>
      <p:ext uri="{BB962C8B-B14F-4D97-AF65-F5344CB8AC3E}">
        <p14:creationId xmlns:p14="http://schemas.microsoft.com/office/powerpoint/2010/main" val="1840328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5" name="Group 4">
            <a:extLst>
              <a:ext uri="{FF2B5EF4-FFF2-40B4-BE49-F238E27FC236}">
                <a16:creationId xmlns:a16="http://schemas.microsoft.com/office/drawing/2014/main" id="{95D762BE-D0E7-D1A3-910B-047D06727631}"/>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7A5DE8DF-2EF6-AC4E-002B-F22A7A29B8D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11">
              <a:extLst>
                <a:ext uri="{FF2B5EF4-FFF2-40B4-BE49-F238E27FC236}">
                  <a16:creationId xmlns:a16="http://schemas.microsoft.com/office/drawing/2014/main" id="{5AA56495-8C65-C575-7D5C-3EEA5575A7CA}"/>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3" name="Freeform 12">
              <a:extLst>
                <a:ext uri="{FF2B5EF4-FFF2-40B4-BE49-F238E27FC236}">
                  <a16:creationId xmlns:a16="http://schemas.microsoft.com/office/drawing/2014/main" id="{73F49491-4A2C-C1BA-2A70-BB35F43D3DB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4" name="Freeform 13">
              <a:extLst>
                <a:ext uri="{FF2B5EF4-FFF2-40B4-BE49-F238E27FC236}">
                  <a16:creationId xmlns:a16="http://schemas.microsoft.com/office/drawing/2014/main" id="{4BA91AA2-8333-22B2-35BF-E6D3013D81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5" name="Freeform 14">
              <a:extLst>
                <a:ext uri="{FF2B5EF4-FFF2-40B4-BE49-F238E27FC236}">
                  <a16:creationId xmlns:a16="http://schemas.microsoft.com/office/drawing/2014/main" id="{CA74FE90-C7C6-F51B-F079-A81DA9E0D62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6" name="Freeform 15">
              <a:extLst>
                <a:ext uri="{FF2B5EF4-FFF2-40B4-BE49-F238E27FC236}">
                  <a16:creationId xmlns:a16="http://schemas.microsoft.com/office/drawing/2014/main" id="{72385640-DD15-8320-4308-46E521B665BF}"/>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7" name="Freeform 16">
              <a:extLst>
                <a:ext uri="{FF2B5EF4-FFF2-40B4-BE49-F238E27FC236}">
                  <a16:creationId xmlns:a16="http://schemas.microsoft.com/office/drawing/2014/main" id="{A54E9F69-F4E9-6A68-24C7-F514B8A96D66}"/>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8" name="Freeform 18">
              <a:extLst>
                <a:ext uri="{FF2B5EF4-FFF2-40B4-BE49-F238E27FC236}">
                  <a16:creationId xmlns:a16="http://schemas.microsoft.com/office/drawing/2014/main" id="{214B7191-7968-DB44-C26C-7D38C4B60E5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9" name="Freeform 19">
              <a:extLst>
                <a:ext uri="{FF2B5EF4-FFF2-40B4-BE49-F238E27FC236}">
                  <a16:creationId xmlns:a16="http://schemas.microsoft.com/office/drawing/2014/main" id="{C62EC022-D720-2E19-3E02-5941872F3F5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0" name="Freeform 20">
              <a:extLst>
                <a:ext uri="{FF2B5EF4-FFF2-40B4-BE49-F238E27FC236}">
                  <a16:creationId xmlns:a16="http://schemas.microsoft.com/office/drawing/2014/main" id="{846C3FD9-E911-401F-77DD-61B52E3676D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1" name="Freeform 21">
              <a:extLst>
                <a:ext uri="{FF2B5EF4-FFF2-40B4-BE49-F238E27FC236}">
                  <a16:creationId xmlns:a16="http://schemas.microsoft.com/office/drawing/2014/main" id="{69BACC53-3849-39A4-E61E-38045DD5FFC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6" name="Footer Placeholder 15">
            <a:extLst>
              <a:ext uri="{FF2B5EF4-FFF2-40B4-BE49-F238E27FC236}">
                <a16:creationId xmlns:a16="http://schemas.microsoft.com/office/drawing/2014/main" id="{BB10944E-5A18-0A89-6D63-E8EAE9AC00DC}"/>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CF71510E-F393-034C-E31E-584035C9F827}"/>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538473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Only" preserve="1">
  <p:cSld name="5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2" name="Footer Placeholder 11">
            <a:extLst>
              <a:ext uri="{FF2B5EF4-FFF2-40B4-BE49-F238E27FC236}">
                <a16:creationId xmlns:a16="http://schemas.microsoft.com/office/drawing/2014/main" id="{FD53E119-6621-F3B6-0BCA-017D86E9AE6E}"/>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709E3E1A-34F1-27CC-3362-81C2037B2361}"/>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769978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Only" preserve="1">
  <p:cSld name="6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9" name="Footer Placeholder 8">
            <a:extLst>
              <a:ext uri="{FF2B5EF4-FFF2-40B4-BE49-F238E27FC236}">
                <a16:creationId xmlns:a16="http://schemas.microsoft.com/office/drawing/2014/main" id="{F9FB9C54-674E-8C16-1A83-ADFDC86320BB}"/>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0202C76F-31D2-93B7-BFF4-6D60AA36338C}"/>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41600818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Only" preserve="1">
  <p:cSld name="7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9" name="Footer Placeholder 8">
            <a:extLst>
              <a:ext uri="{FF2B5EF4-FFF2-40B4-BE49-F238E27FC236}">
                <a16:creationId xmlns:a16="http://schemas.microsoft.com/office/drawing/2014/main" id="{6CDD2A90-0423-A28D-F5D9-214E6F150D52}"/>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07E8C243-C85F-9580-C9CB-533CC3481011}"/>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911738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8" name="Footer Placeholder 17">
            <a:extLst>
              <a:ext uri="{FF2B5EF4-FFF2-40B4-BE49-F238E27FC236}">
                <a16:creationId xmlns:a16="http://schemas.microsoft.com/office/drawing/2014/main" id="{59B53749-ACF2-2637-B694-D69653648E90}"/>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B416BA6F-99A6-722D-A0D6-F8A62ABCCFF5}"/>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9400160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1_Comparison">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DAA2FC0B-B0AC-0F0D-D7FC-4F54EA9068D2}"/>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F0098B70-2D1E-5617-8842-262B23D1B75A}"/>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769619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2_Compariso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DC3D9BD2-65D6-045E-5899-F178CC17D9DA}"/>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5B8160FA-E931-8956-032A-E6E1C137B308}"/>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609712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3_Compariso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B790F4FD-E497-F82C-5700-7689F81A77CF}"/>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B05A4754-86EB-6EC3-1CC9-D0CA2A9791B9}"/>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796893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A9ED1F82-5774-DD0C-7CB0-34189783C60D}"/>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05FC20CF-794E-960D-CE52-5A2914606D4E}"/>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076428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bg>
      <p:bgPr>
        <a:solidFill>
          <a:schemeClr val="tx2"/>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B9FC0C98-183B-AA14-278A-1A65D79F12B4}"/>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DE45E063-1A7E-0836-3945-BBA37D87CE56}"/>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146321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5" name="Picture 4">
            <a:extLst>
              <a:ext uri="{FF2B5EF4-FFF2-40B4-BE49-F238E27FC236}">
                <a16:creationId xmlns:a16="http://schemas.microsoft.com/office/drawing/2014/main" id="{233ECC22-03DC-85DB-1CCD-AA74A93E8DC7}"/>
              </a:ext>
            </a:extLst>
          </p:cNvPr>
          <p:cNvPicPr>
            <a:picLocks noChangeAspect="1"/>
          </p:cNvPicPr>
          <p:nvPr userDrawn="1"/>
        </p:nvPicPr>
        <p:blipFill>
          <a:blip r:embed="rId8"/>
          <a:stretch>
            <a:fillRect/>
          </a:stretch>
        </p:blipFill>
        <p:spPr>
          <a:xfrm>
            <a:off x="5282083" y="5565932"/>
            <a:ext cx="1375394" cy="1138998"/>
          </a:xfrm>
          <a:prstGeom prst="rect">
            <a:avLst/>
          </a:prstGeom>
        </p:spPr>
      </p:pic>
    </p:spTree>
    <p:extLst>
      <p:ext uri="{BB962C8B-B14F-4D97-AF65-F5344CB8AC3E}">
        <p14:creationId xmlns:p14="http://schemas.microsoft.com/office/powerpoint/2010/main" val="20150266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2_Blank">
    <p:bg>
      <p:bgPr>
        <a:solidFill>
          <a:schemeClr val="accent1"/>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31916848-33B8-C444-58D3-EF0A01554CFC}"/>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C61F2500-7214-F2D0-0428-194CAAAAC813}"/>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8736135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3_Blank">
    <p:bg>
      <p:bgPr>
        <a:solidFill>
          <a:schemeClr val="accent2"/>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30CCED50-3509-2AB0-C198-95050BAD4FAC}"/>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03437E9F-9960-47ED-E1EE-C4766507C9F6}"/>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812643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A17DBD67-11FD-0BDF-CF9A-47B62A11D9A1}"/>
              </a:ext>
            </a:extLst>
          </p:cNvPr>
          <p:cNvSpPr txBox="1">
            <a:spLocks/>
          </p:cNvSpPr>
          <p:nvPr userDrawn="1"/>
        </p:nvSpPr>
        <p:spPr>
          <a:xfrm>
            <a:off x="1569086" y="1044616"/>
            <a:ext cx="9053829" cy="476876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lnSpc>
                <a:spcPct val="100000"/>
              </a:lnSpc>
            </a:pPr>
            <a:r>
              <a:rPr lang="en-US" sz="9600" b="1">
                <a:solidFill>
                  <a:schemeClr val="tx2"/>
                </a:solidFill>
              </a:rPr>
              <a:t>THANK</a:t>
            </a:r>
          </a:p>
          <a:p>
            <a:pPr algn="ctr">
              <a:lnSpc>
                <a:spcPct val="100000"/>
              </a:lnSpc>
            </a:pPr>
            <a:r>
              <a:rPr lang="en-US" sz="9600" b="1">
                <a:solidFill>
                  <a:schemeClr val="tx2"/>
                </a:solidFill>
              </a:rPr>
              <a:t>YOU</a:t>
            </a:r>
            <a:endParaRPr lang="en-CA" sz="9600" b="1">
              <a:solidFill>
                <a:schemeClr val="tx2"/>
              </a:solidFill>
            </a:endParaRPr>
          </a:p>
        </p:txBody>
      </p:sp>
      <p:grpSp>
        <p:nvGrpSpPr>
          <p:cNvPr id="59" name="Group 58">
            <a:extLst>
              <a:ext uri="{FF2B5EF4-FFF2-40B4-BE49-F238E27FC236}">
                <a16:creationId xmlns:a16="http://schemas.microsoft.com/office/drawing/2014/main" id="{E265BF4F-FB4A-C18E-536F-4625CF6329D3}"/>
              </a:ext>
            </a:extLst>
          </p:cNvPr>
          <p:cNvGrpSpPr/>
          <p:nvPr userDrawn="1"/>
        </p:nvGrpSpPr>
        <p:grpSpPr>
          <a:xfrm>
            <a:off x="-366689" y="4918962"/>
            <a:ext cx="3551583" cy="2841843"/>
            <a:chOff x="0" y="6358355"/>
            <a:chExt cx="5489368" cy="4392386"/>
          </a:xfrm>
        </p:grpSpPr>
        <p:sp>
          <p:nvSpPr>
            <p:cNvPr id="60" name="Freeform 10">
              <a:extLst>
                <a:ext uri="{FF2B5EF4-FFF2-40B4-BE49-F238E27FC236}">
                  <a16:creationId xmlns:a16="http://schemas.microsoft.com/office/drawing/2014/main" id="{68799D53-5CE2-B516-6722-D2D4BBF1710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1" name="Freeform 11">
              <a:extLst>
                <a:ext uri="{FF2B5EF4-FFF2-40B4-BE49-F238E27FC236}">
                  <a16:creationId xmlns:a16="http://schemas.microsoft.com/office/drawing/2014/main" id="{38D50477-9B9E-17A9-DEDE-270798FE7047}"/>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2" name="Freeform 12">
              <a:extLst>
                <a:ext uri="{FF2B5EF4-FFF2-40B4-BE49-F238E27FC236}">
                  <a16:creationId xmlns:a16="http://schemas.microsoft.com/office/drawing/2014/main" id="{33856E7F-3237-8964-1B8D-B413D6271462}"/>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3" name="Freeform 13">
              <a:extLst>
                <a:ext uri="{FF2B5EF4-FFF2-40B4-BE49-F238E27FC236}">
                  <a16:creationId xmlns:a16="http://schemas.microsoft.com/office/drawing/2014/main" id="{D1D96590-D64E-CC15-9071-590D8470B04E}"/>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4" name="Freeform 14">
              <a:extLst>
                <a:ext uri="{FF2B5EF4-FFF2-40B4-BE49-F238E27FC236}">
                  <a16:creationId xmlns:a16="http://schemas.microsoft.com/office/drawing/2014/main" id="{999F6CCB-EBD6-9DDF-F4AC-FE07958B26A1}"/>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5" name="Freeform 15">
              <a:extLst>
                <a:ext uri="{FF2B5EF4-FFF2-40B4-BE49-F238E27FC236}">
                  <a16:creationId xmlns:a16="http://schemas.microsoft.com/office/drawing/2014/main" id="{72F55D96-42DA-B747-4608-D28F2BAE016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6" name="Freeform 16">
              <a:extLst>
                <a:ext uri="{FF2B5EF4-FFF2-40B4-BE49-F238E27FC236}">
                  <a16:creationId xmlns:a16="http://schemas.microsoft.com/office/drawing/2014/main" id="{FD8BFDB8-BC84-AA27-62EB-02AD089EFCF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7" name="Freeform 17">
              <a:extLst>
                <a:ext uri="{FF2B5EF4-FFF2-40B4-BE49-F238E27FC236}">
                  <a16:creationId xmlns:a16="http://schemas.microsoft.com/office/drawing/2014/main" id="{AAA016CB-B108-9824-9DD7-423757701C26}"/>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8" name="Freeform 18">
              <a:extLst>
                <a:ext uri="{FF2B5EF4-FFF2-40B4-BE49-F238E27FC236}">
                  <a16:creationId xmlns:a16="http://schemas.microsoft.com/office/drawing/2014/main" id="{4C8D759B-CAD1-BF1E-0BD7-66514422A58C}"/>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9" name="Freeform 19">
              <a:extLst>
                <a:ext uri="{FF2B5EF4-FFF2-40B4-BE49-F238E27FC236}">
                  <a16:creationId xmlns:a16="http://schemas.microsoft.com/office/drawing/2014/main" id="{492BB44E-DC44-A905-C81C-41667C5F44E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0" name="Freeform 20">
              <a:extLst>
                <a:ext uri="{FF2B5EF4-FFF2-40B4-BE49-F238E27FC236}">
                  <a16:creationId xmlns:a16="http://schemas.microsoft.com/office/drawing/2014/main" id="{E8730F3C-D0A4-D6CB-7FFA-43600867CB7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1" name="Freeform 21">
              <a:extLst>
                <a:ext uri="{FF2B5EF4-FFF2-40B4-BE49-F238E27FC236}">
                  <a16:creationId xmlns:a16="http://schemas.microsoft.com/office/drawing/2014/main" id="{592C026A-9667-C4F3-5D9E-03D9C9A3B2E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2" name="Group 71">
            <a:extLst>
              <a:ext uri="{FF2B5EF4-FFF2-40B4-BE49-F238E27FC236}">
                <a16:creationId xmlns:a16="http://schemas.microsoft.com/office/drawing/2014/main" id="{4F4C1E9C-BEA6-4B01-63C5-F0FC2DBC658D}"/>
              </a:ext>
            </a:extLst>
          </p:cNvPr>
          <p:cNvGrpSpPr/>
          <p:nvPr userDrawn="1"/>
        </p:nvGrpSpPr>
        <p:grpSpPr>
          <a:xfrm>
            <a:off x="-2160619" y="-3683309"/>
            <a:ext cx="3911208" cy="5033517"/>
            <a:chOff x="-2623881" y="-5018472"/>
            <a:chExt cx="6737736" cy="8671109"/>
          </a:xfrm>
        </p:grpSpPr>
        <p:grpSp>
          <p:nvGrpSpPr>
            <p:cNvPr id="73" name="Group 32">
              <a:extLst>
                <a:ext uri="{FF2B5EF4-FFF2-40B4-BE49-F238E27FC236}">
                  <a16:creationId xmlns:a16="http://schemas.microsoft.com/office/drawing/2014/main" id="{20A35318-A07E-5082-2152-AD8264537495}"/>
                </a:ext>
              </a:extLst>
            </p:cNvPr>
            <p:cNvGrpSpPr/>
            <p:nvPr userDrawn="1"/>
          </p:nvGrpSpPr>
          <p:grpSpPr>
            <a:xfrm rot="2700000">
              <a:off x="-1376391" y="-3093321"/>
              <a:ext cx="7415398" cy="3565095"/>
              <a:chOff x="0" y="0"/>
              <a:chExt cx="660400" cy="317500"/>
            </a:xfrm>
          </p:grpSpPr>
          <p:sp>
            <p:nvSpPr>
              <p:cNvPr id="82" name="Freeform 33">
                <a:extLst>
                  <a:ext uri="{FF2B5EF4-FFF2-40B4-BE49-F238E27FC236}">
                    <a16:creationId xmlns:a16="http://schemas.microsoft.com/office/drawing/2014/main" id="{07CDAD94-4D0D-0989-85D9-8BB58A88AB9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83" name="TextBox 34">
                <a:extLst>
                  <a:ext uri="{FF2B5EF4-FFF2-40B4-BE49-F238E27FC236}">
                    <a16:creationId xmlns:a16="http://schemas.microsoft.com/office/drawing/2014/main" id="{6469A76D-889E-BA02-919B-6D00D1F1F9D0}"/>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74" name="AutoShape 35">
              <a:extLst>
                <a:ext uri="{FF2B5EF4-FFF2-40B4-BE49-F238E27FC236}">
                  <a16:creationId xmlns:a16="http://schemas.microsoft.com/office/drawing/2014/main" id="{B582527D-1FBF-0FD3-ABCB-059FC37B294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75" name="AutoShape 36">
              <a:extLst>
                <a:ext uri="{FF2B5EF4-FFF2-40B4-BE49-F238E27FC236}">
                  <a16:creationId xmlns:a16="http://schemas.microsoft.com/office/drawing/2014/main" id="{3BF35E1B-C0BC-1E10-E5E6-6E3E64E0279F}"/>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76" name="AutoShape 37">
              <a:extLst>
                <a:ext uri="{FF2B5EF4-FFF2-40B4-BE49-F238E27FC236}">
                  <a16:creationId xmlns:a16="http://schemas.microsoft.com/office/drawing/2014/main" id="{E92EB592-6124-32EC-5650-3CD2044ABEB4}"/>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77" name="AutoShape 38">
              <a:extLst>
                <a:ext uri="{FF2B5EF4-FFF2-40B4-BE49-F238E27FC236}">
                  <a16:creationId xmlns:a16="http://schemas.microsoft.com/office/drawing/2014/main" id="{AFCB45DD-6E71-EFAB-B670-EFF94064993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78" name="AutoShape 39">
              <a:extLst>
                <a:ext uri="{FF2B5EF4-FFF2-40B4-BE49-F238E27FC236}">
                  <a16:creationId xmlns:a16="http://schemas.microsoft.com/office/drawing/2014/main" id="{29B8ED32-10D3-2860-AF98-461F1F56DDB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79" name="AutoShape 40">
              <a:extLst>
                <a:ext uri="{FF2B5EF4-FFF2-40B4-BE49-F238E27FC236}">
                  <a16:creationId xmlns:a16="http://schemas.microsoft.com/office/drawing/2014/main" id="{A063ACA9-08A8-B92F-44D7-2C74B880D8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80" name="AutoShape 41">
              <a:extLst>
                <a:ext uri="{FF2B5EF4-FFF2-40B4-BE49-F238E27FC236}">
                  <a16:creationId xmlns:a16="http://schemas.microsoft.com/office/drawing/2014/main" id="{EAE301C1-DC36-457C-A8B7-758A58E82723}"/>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81" name="AutoShape 42">
              <a:extLst>
                <a:ext uri="{FF2B5EF4-FFF2-40B4-BE49-F238E27FC236}">
                  <a16:creationId xmlns:a16="http://schemas.microsoft.com/office/drawing/2014/main" id="{BBE94119-0B52-CB91-B806-0B2FD00D8F07}"/>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84" name="Group 83">
            <a:extLst>
              <a:ext uri="{FF2B5EF4-FFF2-40B4-BE49-F238E27FC236}">
                <a16:creationId xmlns:a16="http://schemas.microsoft.com/office/drawing/2014/main" id="{D3A79DF9-B2C7-7822-C7E8-21C3674D6B28}"/>
              </a:ext>
            </a:extLst>
          </p:cNvPr>
          <p:cNvGrpSpPr/>
          <p:nvPr userDrawn="1"/>
        </p:nvGrpSpPr>
        <p:grpSpPr>
          <a:xfrm rot="10800000">
            <a:off x="8962535" y="-476325"/>
            <a:ext cx="3551583" cy="2841843"/>
            <a:chOff x="0" y="6358355"/>
            <a:chExt cx="5489368" cy="4392386"/>
          </a:xfrm>
        </p:grpSpPr>
        <p:sp>
          <p:nvSpPr>
            <p:cNvPr id="85" name="Freeform 10">
              <a:extLst>
                <a:ext uri="{FF2B5EF4-FFF2-40B4-BE49-F238E27FC236}">
                  <a16:creationId xmlns:a16="http://schemas.microsoft.com/office/drawing/2014/main" id="{C282A56F-04EF-B650-2BB8-1FCFE83FADCB}"/>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6" name="Freeform 11">
              <a:extLst>
                <a:ext uri="{FF2B5EF4-FFF2-40B4-BE49-F238E27FC236}">
                  <a16:creationId xmlns:a16="http://schemas.microsoft.com/office/drawing/2014/main" id="{8A4ABB31-2E57-B1E8-1368-F3E9A170365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7" name="Freeform 12">
              <a:extLst>
                <a:ext uri="{FF2B5EF4-FFF2-40B4-BE49-F238E27FC236}">
                  <a16:creationId xmlns:a16="http://schemas.microsoft.com/office/drawing/2014/main" id="{FDB7BE6D-2AD0-62B7-687C-C5492F0E3AC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8" name="Freeform 13">
              <a:extLst>
                <a:ext uri="{FF2B5EF4-FFF2-40B4-BE49-F238E27FC236}">
                  <a16:creationId xmlns:a16="http://schemas.microsoft.com/office/drawing/2014/main" id="{9656C877-FE92-BD3E-2F5C-983FAEFD891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9" name="Freeform 14">
              <a:extLst>
                <a:ext uri="{FF2B5EF4-FFF2-40B4-BE49-F238E27FC236}">
                  <a16:creationId xmlns:a16="http://schemas.microsoft.com/office/drawing/2014/main" id="{144ED13A-54D4-BAC2-D4CC-D947D9C16DC2}"/>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0" name="Freeform 15">
              <a:extLst>
                <a:ext uri="{FF2B5EF4-FFF2-40B4-BE49-F238E27FC236}">
                  <a16:creationId xmlns:a16="http://schemas.microsoft.com/office/drawing/2014/main" id="{EDB44976-519F-BBC8-2F69-88C7424003E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1" name="Freeform 16">
              <a:extLst>
                <a:ext uri="{FF2B5EF4-FFF2-40B4-BE49-F238E27FC236}">
                  <a16:creationId xmlns:a16="http://schemas.microsoft.com/office/drawing/2014/main" id="{ADECCEFA-FC63-D534-066B-DBEFD70623C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2" name="Freeform 17">
              <a:extLst>
                <a:ext uri="{FF2B5EF4-FFF2-40B4-BE49-F238E27FC236}">
                  <a16:creationId xmlns:a16="http://schemas.microsoft.com/office/drawing/2014/main" id="{661AE3D9-0454-265B-B6A0-368BC47B16D1}"/>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3" name="Freeform 18">
              <a:extLst>
                <a:ext uri="{FF2B5EF4-FFF2-40B4-BE49-F238E27FC236}">
                  <a16:creationId xmlns:a16="http://schemas.microsoft.com/office/drawing/2014/main" id="{9995234D-C40C-C193-8D74-9638E85ECB4E}"/>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4" name="Freeform 19">
              <a:extLst>
                <a:ext uri="{FF2B5EF4-FFF2-40B4-BE49-F238E27FC236}">
                  <a16:creationId xmlns:a16="http://schemas.microsoft.com/office/drawing/2014/main" id="{00035D20-5A6F-EF9C-BC5D-5E43C63EBB2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95" name="Freeform 20">
              <a:extLst>
                <a:ext uri="{FF2B5EF4-FFF2-40B4-BE49-F238E27FC236}">
                  <a16:creationId xmlns:a16="http://schemas.microsoft.com/office/drawing/2014/main" id="{1FF12AF7-127D-EE31-DC58-15D7BB61530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6" name="Freeform 21">
              <a:extLst>
                <a:ext uri="{FF2B5EF4-FFF2-40B4-BE49-F238E27FC236}">
                  <a16:creationId xmlns:a16="http://schemas.microsoft.com/office/drawing/2014/main" id="{7E62C03B-CA5C-090B-A42C-653C9488294B}"/>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97" name="Group 96">
            <a:extLst>
              <a:ext uri="{FF2B5EF4-FFF2-40B4-BE49-F238E27FC236}">
                <a16:creationId xmlns:a16="http://schemas.microsoft.com/office/drawing/2014/main" id="{5660F9DA-6988-846A-428E-1B8E110C8BF6}"/>
              </a:ext>
            </a:extLst>
          </p:cNvPr>
          <p:cNvGrpSpPr/>
          <p:nvPr userDrawn="1"/>
        </p:nvGrpSpPr>
        <p:grpSpPr>
          <a:xfrm rot="10800000">
            <a:off x="9879624" y="5030595"/>
            <a:ext cx="3911208" cy="5033517"/>
            <a:chOff x="-2623881" y="-5018472"/>
            <a:chExt cx="6737736" cy="8671109"/>
          </a:xfrm>
        </p:grpSpPr>
        <p:grpSp>
          <p:nvGrpSpPr>
            <p:cNvPr id="98" name="Group 32">
              <a:extLst>
                <a:ext uri="{FF2B5EF4-FFF2-40B4-BE49-F238E27FC236}">
                  <a16:creationId xmlns:a16="http://schemas.microsoft.com/office/drawing/2014/main" id="{0226352C-68A8-CCE9-AD2E-1F4A12C40D2A}"/>
                </a:ext>
              </a:extLst>
            </p:cNvPr>
            <p:cNvGrpSpPr/>
            <p:nvPr userDrawn="1"/>
          </p:nvGrpSpPr>
          <p:grpSpPr>
            <a:xfrm rot="2700000">
              <a:off x="-1376391" y="-3093321"/>
              <a:ext cx="7415398" cy="3565095"/>
              <a:chOff x="0" y="0"/>
              <a:chExt cx="660400" cy="317500"/>
            </a:xfrm>
          </p:grpSpPr>
          <p:sp>
            <p:nvSpPr>
              <p:cNvPr id="107" name="Freeform 33">
                <a:extLst>
                  <a:ext uri="{FF2B5EF4-FFF2-40B4-BE49-F238E27FC236}">
                    <a16:creationId xmlns:a16="http://schemas.microsoft.com/office/drawing/2014/main" id="{615F5A07-C48B-BB5F-22B3-38AB3ED485C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8" name="TextBox 34">
                <a:extLst>
                  <a:ext uri="{FF2B5EF4-FFF2-40B4-BE49-F238E27FC236}">
                    <a16:creationId xmlns:a16="http://schemas.microsoft.com/office/drawing/2014/main" id="{A183A47E-DA4D-C8C5-34B2-6345B1FAE6F7}"/>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99" name="AutoShape 35">
              <a:extLst>
                <a:ext uri="{FF2B5EF4-FFF2-40B4-BE49-F238E27FC236}">
                  <a16:creationId xmlns:a16="http://schemas.microsoft.com/office/drawing/2014/main" id="{55287AF5-B90D-DC55-3FC1-FECC64F76A06}"/>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0" name="AutoShape 36">
              <a:extLst>
                <a:ext uri="{FF2B5EF4-FFF2-40B4-BE49-F238E27FC236}">
                  <a16:creationId xmlns:a16="http://schemas.microsoft.com/office/drawing/2014/main" id="{A8E012FF-1D85-7356-4B35-BEC8F11CF477}"/>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1" name="AutoShape 37">
              <a:extLst>
                <a:ext uri="{FF2B5EF4-FFF2-40B4-BE49-F238E27FC236}">
                  <a16:creationId xmlns:a16="http://schemas.microsoft.com/office/drawing/2014/main" id="{0386A3A8-997E-6AC0-8A83-CB96B8DE9352}"/>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2" name="AutoShape 38">
              <a:extLst>
                <a:ext uri="{FF2B5EF4-FFF2-40B4-BE49-F238E27FC236}">
                  <a16:creationId xmlns:a16="http://schemas.microsoft.com/office/drawing/2014/main" id="{4A1C0CA1-86EB-C1B3-1D07-27EC9B41C3E3}"/>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3" name="AutoShape 39">
              <a:extLst>
                <a:ext uri="{FF2B5EF4-FFF2-40B4-BE49-F238E27FC236}">
                  <a16:creationId xmlns:a16="http://schemas.microsoft.com/office/drawing/2014/main" id="{80854E68-BC74-A2A0-6CEF-1A7809A99AFD}"/>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 name="AutoShape 40">
              <a:extLst>
                <a:ext uri="{FF2B5EF4-FFF2-40B4-BE49-F238E27FC236}">
                  <a16:creationId xmlns:a16="http://schemas.microsoft.com/office/drawing/2014/main" id="{5A017F57-BDF6-5DB9-3882-D0896E6788F3}"/>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5" name="AutoShape 41">
              <a:extLst>
                <a:ext uri="{FF2B5EF4-FFF2-40B4-BE49-F238E27FC236}">
                  <a16:creationId xmlns:a16="http://schemas.microsoft.com/office/drawing/2014/main" id="{353887B8-82E0-B293-DDA7-4018D454979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6" name="AutoShape 42">
              <a:extLst>
                <a:ext uri="{FF2B5EF4-FFF2-40B4-BE49-F238E27FC236}">
                  <a16:creationId xmlns:a16="http://schemas.microsoft.com/office/drawing/2014/main" id="{E94C6F75-F3DC-C38A-9D1C-7DCB658A56DC}"/>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2" name="Picture 1">
            <a:extLst>
              <a:ext uri="{FF2B5EF4-FFF2-40B4-BE49-F238E27FC236}">
                <a16:creationId xmlns:a16="http://schemas.microsoft.com/office/drawing/2014/main" id="{F0A3435E-1632-6F76-F3D7-05E9977B4D7B}"/>
              </a:ext>
            </a:extLst>
          </p:cNvPr>
          <p:cNvPicPr>
            <a:picLocks noChangeAspect="1"/>
          </p:cNvPicPr>
          <p:nvPr userDrawn="1"/>
        </p:nvPicPr>
        <p:blipFill>
          <a:blip r:embed="rId8"/>
          <a:stretch>
            <a:fillRect/>
          </a:stretch>
        </p:blipFill>
        <p:spPr>
          <a:xfrm>
            <a:off x="5591973" y="5813384"/>
            <a:ext cx="1134142" cy="939211"/>
          </a:xfrm>
          <a:prstGeom prst="rect">
            <a:avLst/>
          </a:prstGeom>
        </p:spPr>
      </p:pic>
    </p:spTree>
    <p:extLst>
      <p:ext uri="{BB962C8B-B14F-4D97-AF65-F5344CB8AC3E}">
        <p14:creationId xmlns:p14="http://schemas.microsoft.com/office/powerpoint/2010/main" val="261313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tx2"/>
        </a:solidFill>
        <a:effectLst/>
      </p:bgPr>
    </p:bg>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A17DBD67-11FD-0BDF-CF9A-47B62A11D9A1}"/>
              </a:ext>
            </a:extLst>
          </p:cNvPr>
          <p:cNvSpPr txBox="1">
            <a:spLocks/>
          </p:cNvSpPr>
          <p:nvPr userDrawn="1"/>
        </p:nvSpPr>
        <p:spPr>
          <a:xfrm>
            <a:off x="1569086" y="1044616"/>
            <a:ext cx="9053829" cy="476876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lnSpc>
                <a:spcPct val="100000"/>
              </a:lnSpc>
            </a:pPr>
            <a:r>
              <a:rPr lang="en-US" sz="9600" b="1">
                <a:solidFill>
                  <a:schemeClr val="bg1"/>
                </a:solidFill>
              </a:rPr>
              <a:t>THANK</a:t>
            </a:r>
          </a:p>
          <a:p>
            <a:pPr algn="ctr">
              <a:lnSpc>
                <a:spcPct val="100000"/>
              </a:lnSpc>
            </a:pPr>
            <a:r>
              <a:rPr lang="en-US" sz="9600" b="1">
                <a:solidFill>
                  <a:schemeClr val="bg1"/>
                </a:solidFill>
              </a:rPr>
              <a:t>YOU</a:t>
            </a:r>
            <a:endParaRPr lang="en-CA" sz="9600" b="1">
              <a:solidFill>
                <a:schemeClr val="bg1"/>
              </a:solidFill>
            </a:endParaRPr>
          </a:p>
        </p:txBody>
      </p:sp>
      <p:grpSp>
        <p:nvGrpSpPr>
          <p:cNvPr id="59" name="Group 58">
            <a:extLst>
              <a:ext uri="{FF2B5EF4-FFF2-40B4-BE49-F238E27FC236}">
                <a16:creationId xmlns:a16="http://schemas.microsoft.com/office/drawing/2014/main" id="{E265BF4F-FB4A-C18E-536F-4625CF6329D3}"/>
              </a:ext>
            </a:extLst>
          </p:cNvPr>
          <p:cNvGrpSpPr/>
          <p:nvPr userDrawn="1"/>
        </p:nvGrpSpPr>
        <p:grpSpPr>
          <a:xfrm>
            <a:off x="-366689" y="4918962"/>
            <a:ext cx="3551583" cy="2841843"/>
            <a:chOff x="0" y="6358355"/>
            <a:chExt cx="5489368" cy="4392386"/>
          </a:xfrm>
        </p:grpSpPr>
        <p:sp>
          <p:nvSpPr>
            <p:cNvPr id="60" name="Freeform 10">
              <a:extLst>
                <a:ext uri="{FF2B5EF4-FFF2-40B4-BE49-F238E27FC236}">
                  <a16:creationId xmlns:a16="http://schemas.microsoft.com/office/drawing/2014/main" id="{68799D53-5CE2-B516-6722-D2D4BBF1710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1" name="Freeform 11">
              <a:extLst>
                <a:ext uri="{FF2B5EF4-FFF2-40B4-BE49-F238E27FC236}">
                  <a16:creationId xmlns:a16="http://schemas.microsoft.com/office/drawing/2014/main" id="{38D50477-9B9E-17A9-DEDE-270798FE7047}"/>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2" name="Freeform 12">
              <a:extLst>
                <a:ext uri="{FF2B5EF4-FFF2-40B4-BE49-F238E27FC236}">
                  <a16:creationId xmlns:a16="http://schemas.microsoft.com/office/drawing/2014/main" id="{33856E7F-3237-8964-1B8D-B413D6271462}"/>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3" name="Freeform 13">
              <a:extLst>
                <a:ext uri="{FF2B5EF4-FFF2-40B4-BE49-F238E27FC236}">
                  <a16:creationId xmlns:a16="http://schemas.microsoft.com/office/drawing/2014/main" id="{D1D96590-D64E-CC15-9071-590D8470B04E}"/>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4" name="Freeform 14">
              <a:extLst>
                <a:ext uri="{FF2B5EF4-FFF2-40B4-BE49-F238E27FC236}">
                  <a16:creationId xmlns:a16="http://schemas.microsoft.com/office/drawing/2014/main" id="{999F6CCB-EBD6-9DDF-F4AC-FE07958B26A1}"/>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5" name="Freeform 15">
              <a:extLst>
                <a:ext uri="{FF2B5EF4-FFF2-40B4-BE49-F238E27FC236}">
                  <a16:creationId xmlns:a16="http://schemas.microsoft.com/office/drawing/2014/main" id="{72F55D96-42DA-B747-4608-D28F2BAE016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6" name="Freeform 16">
              <a:extLst>
                <a:ext uri="{FF2B5EF4-FFF2-40B4-BE49-F238E27FC236}">
                  <a16:creationId xmlns:a16="http://schemas.microsoft.com/office/drawing/2014/main" id="{FD8BFDB8-BC84-AA27-62EB-02AD089EFCF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7" name="Freeform 17">
              <a:extLst>
                <a:ext uri="{FF2B5EF4-FFF2-40B4-BE49-F238E27FC236}">
                  <a16:creationId xmlns:a16="http://schemas.microsoft.com/office/drawing/2014/main" id="{AAA016CB-B108-9824-9DD7-423757701C26}"/>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8" name="Freeform 18">
              <a:extLst>
                <a:ext uri="{FF2B5EF4-FFF2-40B4-BE49-F238E27FC236}">
                  <a16:creationId xmlns:a16="http://schemas.microsoft.com/office/drawing/2014/main" id="{4C8D759B-CAD1-BF1E-0BD7-66514422A58C}"/>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9" name="Freeform 19">
              <a:extLst>
                <a:ext uri="{FF2B5EF4-FFF2-40B4-BE49-F238E27FC236}">
                  <a16:creationId xmlns:a16="http://schemas.microsoft.com/office/drawing/2014/main" id="{492BB44E-DC44-A905-C81C-41667C5F44E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0" name="Freeform 20">
              <a:extLst>
                <a:ext uri="{FF2B5EF4-FFF2-40B4-BE49-F238E27FC236}">
                  <a16:creationId xmlns:a16="http://schemas.microsoft.com/office/drawing/2014/main" id="{E8730F3C-D0A4-D6CB-7FFA-43600867CB7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1" name="Freeform 21">
              <a:extLst>
                <a:ext uri="{FF2B5EF4-FFF2-40B4-BE49-F238E27FC236}">
                  <a16:creationId xmlns:a16="http://schemas.microsoft.com/office/drawing/2014/main" id="{592C026A-9667-C4F3-5D9E-03D9C9A3B2E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2" name="Group 71">
            <a:extLst>
              <a:ext uri="{FF2B5EF4-FFF2-40B4-BE49-F238E27FC236}">
                <a16:creationId xmlns:a16="http://schemas.microsoft.com/office/drawing/2014/main" id="{4F4C1E9C-BEA6-4B01-63C5-F0FC2DBC658D}"/>
              </a:ext>
            </a:extLst>
          </p:cNvPr>
          <p:cNvGrpSpPr/>
          <p:nvPr userDrawn="1"/>
        </p:nvGrpSpPr>
        <p:grpSpPr>
          <a:xfrm>
            <a:off x="-2160619" y="-3683309"/>
            <a:ext cx="3911208" cy="5033517"/>
            <a:chOff x="-2623881" y="-5018472"/>
            <a:chExt cx="6737736" cy="8671109"/>
          </a:xfrm>
        </p:grpSpPr>
        <p:grpSp>
          <p:nvGrpSpPr>
            <p:cNvPr id="73" name="Group 32">
              <a:extLst>
                <a:ext uri="{FF2B5EF4-FFF2-40B4-BE49-F238E27FC236}">
                  <a16:creationId xmlns:a16="http://schemas.microsoft.com/office/drawing/2014/main" id="{20A35318-A07E-5082-2152-AD8264537495}"/>
                </a:ext>
              </a:extLst>
            </p:cNvPr>
            <p:cNvGrpSpPr/>
            <p:nvPr userDrawn="1"/>
          </p:nvGrpSpPr>
          <p:grpSpPr>
            <a:xfrm rot="2700000">
              <a:off x="-1376391" y="-3093321"/>
              <a:ext cx="7415398" cy="3565095"/>
              <a:chOff x="0" y="0"/>
              <a:chExt cx="660400" cy="317500"/>
            </a:xfrm>
          </p:grpSpPr>
          <p:sp>
            <p:nvSpPr>
              <p:cNvPr id="82" name="Freeform 33">
                <a:extLst>
                  <a:ext uri="{FF2B5EF4-FFF2-40B4-BE49-F238E27FC236}">
                    <a16:creationId xmlns:a16="http://schemas.microsoft.com/office/drawing/2014/main" id="{07CDAD94-4D0D-0989-85D9-8BB58A88AB9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83" name="TextBox 34">
                <a:extLst>
                  <a:ext uri="{FF2B5EF4-FFF2-40B4-BE49-F238E27FC236}">
                    <a16:creationId xmlns:a16="http://schemas.microsoft.com/office/drawing/2014/main" id="{6469A76D-889E-BA02-919B-6D00D1F1F9D0}"/>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74" name="AutoShape 35">
              <a:extLst>
                <a:ext uri="{FF2B5EF4-FFF2-40B4-BE49-F238E27FC236}">
                  <a16:creationId xmlns:a16="http://schemas.microsoft.com/office/drawing/2014/main" id="{B582527D-1FBF-0FD3-ABCB-059FC37B294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75" name="AutoShape 36">
              <a:extLst>
                <a:ext uri="{FF2B5EF4-FFF2-40B4-BE49-F238E27FC236}">
                  <a16:creationId xmlns:a16="http://schemas.microsoft.com/office/drawing/2014/main" id="{3BF35E1B-C0BC-1E10-E5E6-6E3E64E0279F}"/>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76" name="AutoShape 37">
              <a:extLst>
                <a:ext uri="{FF2B5EF4-FFF2-40B4-BE49-F238E27FC236}">
                  <a16:creationId xmlns:a16="http://schemas.microsoft.com/office/drawing/2014/main" id="{E92EB592-6124-32EC-5650-3CD2044ABEB4}"/>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77" name="AutoShape 38">
              <a:extLst>
                <a:ext uri="{FF2B5EF4-FFF2-40B4-BE49-F238E27FC236}">
                  <a16:creationId xmlns:a16="http://schemas.microsoft.com/office/drawing/2014/main" id="{AFCB45DD-6E71-EFAB-B670-EFF94064993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78" name="AutoShape 39">
              <a:extLst>
                <a:ext uri="{FF2B5EF4-FFF2-40B4-BE49-F238E27FC236}">
                  <a16:creationId xmlns:a16="http://schemas.microsoft.com/office/drawing/2014/main" id="{29B8ED32-10D3-2860-AF98-461F1F56DDB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79" name="AutoShape 40">
              <a:extLst>
                <a:ext uri="{FF2B5EF4-FFF2-40B4-BE49-F238E27FC236}">
                  <a16:creationId xmlns:a16="http://schemas.microsoft.com/office/drawing/2014/main" id="{A063ACA9-08A8-B92F-44D7-2C74B880D8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80" name="AutoShape 41">
              <a:extLst>
                <a:ext uri="{FF2B5EF4-FFF2-40B4-BE49-F238E27FC236}">
                  <a16:creationId xmlns:a16="http://schemas.microsoft.com/office/drawing/2014/main" id="{EAE301C1-DC36-457C-A8B7-758A58E82723}"/>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81" name="AutoShape 42">
              <a:extLst>
                <a:ext uri="{FF2B5EF4-FFF2-40B4-BE49-F238E27FC236}">
                  <a16:creationId xmlns:a16="http://schemas.microsoft.com/office/drawing/2014/main" id="{BBE94119-0B52-CB91-B806-0B2FD00D8F07}"/>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84" name="Group 83">
            <a:extLst>
              <a:ext uri="{FF2B5EF4-FFF2-40B4-BE49-F238E27FC236}">
                <a16:creationId xmlns:a16="http://schemas.microsoft.com/office/drawing/2014/main" id="{D3A79DF9-B2C7-7822-C7E8-21C3674D6B28}"/>
              </a:ext>
            </a:extLst>
          </p:cNvPr>
          <p:cNvGrpSpPr/>
          <p:nvPr userDrawn="1"/>
        </p:nvGrpSpPr>
        <p:grpSpPr>
          <a:xfrm rot="10800000">
            <a:off x="8962535" y="-476325"/>
            <a:ext cx="3551583" cy="2841843"/>
            <a:chOff x="0" y="6358355"/>
            <a:chExt cx="5489368" cy="4392386"/>
          </a:xfrm>
        </p:grpSpPr>
        <p:sp>
          <p:nvSpPr>
            <p:cNvPr id="85" name="Freeform 10">
              <a:extLst>
                <a:ext uri="{FF2B5EF4-FFF2-40B4-BE49-F238E27FC236}">
                  <a16:creationId xmlns:a16="http://schemas.microsoft.com/office/drawing/2014/main" id="{C282A56F-04EF-B650-2BB8-1FCFE83FADCB}"/>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6" name="Freeform 11">
              <a:extLst>
                <a:ext uri="{FF2B5EF4-FFF2-40B4-BE49-F238E27FC236}">
                  <a16:creationId xmlns:a16="http://schemas.microsoft.com/office/drawing/2014/main" id="{8A4ABB31-2E57-B1E8-1368-F3E9A170365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7" name="Freeform 12">
              <a:extLst>
                <a:ext uri="{FF2B5EF4-FFF2-40B4-BE49-F238E27FC236}">
                  <a16:creationId xmlns:a16="http://schemas.microsoft.com/office/drawing/2014/main" id="{FDB7BE6D-2AD0-62B7-687C-C5492F0E3AC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8" name="Freeform 13">
              <a:extLst>
                <a:ext uri="{FF2B5EF4-FFF2-40B4-BE49-F238E27FC236}">
                  <a16:creationId xmlns:a16="http://schemas.microsoft.com/office/drawing/2014/main" id="{9656C877-FE92-BD3E-2F5C-983FAEFD891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9" name="Freeform 14">
              <a:extLst>
                <a:ext uri="{FF2B5EF4-FFF2-40B4-BE49-F238E27FC236}">
                  <a16:creationId xmlns:a16="http://schemas.microsoft.com/office/drawing/2014/main" id="{144ED13A-54D4-BAC2-D4CC-D947D9C16DC2}"/>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0" name="Freeform 15">
              <a:extLst>
                <a:ext uri="{FF2B5EF4-FFF2-40B4-BE49-F238E27FC236}">
                  <a16:creationId xmlns:a16="http://schemas.microsoft.com/office/drawing/2014/main" id="{EDB44976-519F-BBC8-2F69-88C7424003E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1" name="Freeform 16">
              <a:extLst>
                <a:ext uri="{FF2B5EF4-FFF2-40B4-BE49-F238E27FC236}">
                  <a16:creationId xmlns:a16="http://schemas.microsoft.com/office/drawing/2014/main" id="{ADECCEFA-FC63-D534-066B-DBEFD70623C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2" name="Freeform 17">
              <a:extLst>
                <a:ext uri="{FF2B5EF4-FFF2-40B4-BE49-F238E27FC236}">
                  <a16:creationId xmlns:a16="http://schemas.microsoft.com/office/drawing/2014/main" id="{661AE3D9-0454-265B-B6A0-368BC47B16D1}"/>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3" name="Freeform 18">
              <a:extLst>
                <a:ext uri="{FF2B5EF4-FFF2-40B4-BE49-F238E27FC236}">
                  <a16:creationId xmlns:a16="http://schemas.microsoft.com/office/drawing/2014/main" id="{9995234D-C40C-C193-8D74-9638E85ECB4E}"/>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4" name="Freeform 19">
              <a:extLst>
                <a:ext uri="{FF2B5EF4-FFF2-40B4-BE49-F238E27FC236}">
                  <a16:creationId xmlns:a16="http://schemas.microsoft.com/office/drawing/2014/main" id="{00035D20-5A6F-EF9C-BC5D-5E43C63EBB2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95" name="Freeform 20">
              <a:extLst>
                <a:ext uri="{FF2B5EF4-FFF2-40B4-BE49-F238E27FC236}">
                  <a16:creationId xmlns:a16="http://schemas.microsoft.com/office/drawing/2014/main" id="{1FF12AF7-127D-EE31-DC58-15D7BB61530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6" name="Freeform 21">
              <a:extLst>
                <a:ext uri="{FF2B5EF4-FFF2-40B4-BE49-F238E27FC236}">
                  <a16:creationId xmlns:a16="http://schemas.microsoft.com/office/drawing/2014/main" id="{7E62C03B-CA5C-090B-A42C-653C9488294B}"/>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97" name="Group 96">
            <a:extLst>
              <a:ext uri="{FF2B5EF4-FFF2-40B4-BE49-F238E27FC236}">
                <a16:creationId xmlns:a16="http://schemas.microsoft.com/office/drawing/2014/main" id="{5660F9DA-6988-846A-428E-1B8E110C8BF6}"/>
              </a:ext>
            </a:extLst>
          </p:cNvPr>
          <p:cNvGrpSpPr/>
          <p:nvPr userDrawn="1"/>
        </p:nvGrpSpPr>
        <p:grpSpPr>
          <a:xfrm rot="10800000">
            <a:off x="9879624" y="5030595"/>
            <a:ext cx="3911208" cy="5033517"/>
            <a:chOff x="-2623881" y="-5018472"/>
            <a:chExt cx="6737736" cy="8671109"/>
          </a:xfrm>
        </p:grpSpPr>
        <p:grpSp>
          <p:nvGrpSpPr>
            <p:cNvPr id="98" name="Group 32">
              <a:extLst>
                <a:ext uri="{FF2B5EF4-FFF2-40B4-BE49-F238E27FC236}">
                  <a16:creationId xmlns:a16="http://schemas.microsoft.com/office/drawing/2014/main" id="{0226352C-68A8-CCE9-AD2E-1F4A12C40D2A}"/>
                </a:ext>
              </a:extLst>
            </p:cNvPr>
            <p:cNvGrpSpPr/>
            <p:nvPr userDrawn="1"/>
          </p:nvGrpSpPr>
          <p:grpSpPr>
            <a:xfrm rot="2700000">
              <a:off x="-1376391" y="-3093321"/>
              <a:ext cx="7415398" cy="3565095"/>
              <a:chOff x="0" y="0"/>
              <a:chExt cx="660400" cy="317500"/>
            </a:xfrm>
          </p:grpSpPr>
          <p:sp>
            <p:nvSpPr>
              <p:cNvPr id="107" name="Freeform 33">
                <a:extLst>
                  <a:ext uri="{FF2B5EF4-FFF2-40B4-BE49-F238E27FC236}">
                    <a16:creationId xmlns:a16="http://schemas.microsoft.com/office/drawing/2014/main" id="{615F5A07-C48B-BB5F-22B3-38AB3ED485C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8" name="TextBox 34">
                <a:extLst>
                  <a:ext uri="{FF2B5EF4-FFF2-40B4-BE49-F238E27FC236}">
                    <a16:creationId xmlns:a16="http://schemas.microsoft.com/office/drawing/2014/main" id="{A183A47E-DA4D-C8C5-34B2-6345B1FAE6F7}"/>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99" name="AutoShape 35">
              <a:extLst>
                <a:ext uri="{FF2B5EF4-FFF2-40B4-BE49-F238E27FC236}">
                  <a16:creationId xmlns:a16="http://schemas.microsoft.com/office/drawing/2014/main" id="{55287AF5-B90D-DC55-3FC1-FECC64F76A06}"/>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0" name="AutoShape 36">
              <a:extLst>
                <a:ext uri="{FF2B5EF4-FFF2-40B4-BE49-F238E27FC236}">
                  <a16:creationId xmlns:a16="http://schemas.microsoft.com/office/drawing/2014/main" id="{A8E012FF-1D85-7356-4B35-BEC8F11CF477}"/>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1" name="AutoShape 37">
              <a:extLst>
                <a:ext uri="{FF2B5EF4-FFF2-40B4-BE49-F238E27FC236}">
                  <a16:creationId xmlns:a16="http://schemas.microsoft.com/office/drawing/2014/main" id="{0386A3A8-997E-6AC0-8A83-CB96B8DE9352}"/>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2" name="AutoShape 38">
              <a:extLst>
                <a:ext uri="{FF2B5EF4-FFF2-40B4-BE49-F238E27FC236}">
                  <a16:creationId xmlns:a16="http://schemas.microsoft.com/office/drawing/2014/main" id="{4A1C0CA1-86EB-C1B3-1D07-27EC9B41C3E3}"/>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3" name="AutoShape 39">
              <a:extLst>
                <a:ext uri="{FF2B5EF4-FFF2-40B4-BE49-F238E27FC236}">
                  <a16:creationId xmlns:a16="http://schemas.microsoft.com/office/drawing/2014/main" id="{80854E68-BC74-A2A0-6CEF-1A7809A99AFD}"/>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 name="AutoShape 40">
              <a:extLst>
                <a:ext uri="{FF2B5EF4-FFF2-40B4-BE49-F238E27FC236}">
                  <a16:creationId xmlns:a16="http://schemas.microsoft.com/office/drawing/2014/main" id="{5A017F57-BDF6-5DB9-3882-D0896E6788F3}"/>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5" name="AutoShape 41">
              <a:extLst>
                <a:ext uri="{FF2B5EF4-FFF2-40B4-BE49-F238E27FC236}">
                  <a16:creationId xmlns:a16="http://schemas.microsoft.com/office/drawing/2014/main" id="{353887B8-82E0-B293-DDA7-4018D454979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6" name="AutoShape 42">
              <a:extLst>
                <a:ext uri="{FF2B5EF4-FFF2-40B4-BE49-F238E27FC236}">
                  <a16:creationId xmlns:a16="http://schemas.microsoft.com/office/drawing/2014/main" id="{E94C6F75-F3DC-C38A-9D1C-7DCB658A56DC}"/>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2" name="Picture 1">
            <a:extLst>
              <a:ext uri="{FF2B5EF4-FFF2-40B4-BE49-F238E27FC236}">
                <a16:creationId xmlns:a16="http://schemas.microsoft.com/office/drawing/2014/main" id="{534B3418-E79D-9B82-5AE4-7857EE2C9560}"/>
              </a:ext>
            </a:extLst>
          </p:cNvPr>
          <p:cNvPicPr>
            <a:picLocks noChangeAspect="1"/>
          </p:cNvPicPr>
          <p:nvPr userDrawn="1"/>
        </p:nvPicPr>
        <p:blipFill>
          <a:blip r:embed="rId8"/>
          <a:stretch>
            <a:fillRect/>
          </a:stretch>
        </p:blipFill>
        <p:spPr>
          <a:xfrm>
            <a:off x="5505914" y="5713757"/>
            <a:ext cx="1180172" cy="977330"/>
          </a:xfrm>
          <a:prstGeom prst="rect">
            <a:avLst/>
          </a:prstGeom>
        </p:spPr>
      </p:pic>
    </p:spTree>
    <p:extLst>
      <p:ext uri="{BB962C8B-B14F-4D97-AF65-F5344CB8AC3E}">
        <p14:creationId xmlns:p14="http://schemas.microsoft.com/office/powerpoint/2010/main" val="3771832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1_Title Only">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3" name="Picture 2">
            <a:extLst>
              <a:ext uri="{FF2B5EF4-FFF2-40B4-BE49-F238E27FC236}">
                <a16:creationId xmlns:a16="http://schemas.microsoft.com/office/drawing/2014/main" id="{32CD4443-8F02-9DA3-2888-53F22203816E}"/>
              </a:ext>
            </a:extLst>
          </p:cNvPr>
          <p:cNvPicPr>
            <a:picLocks noChangeAspect="1"/>
          </p:cNvPicPr>
          <p:nvPr userDrawn="1"/>
        </p:nvPicPr>
        <p:blipFill>
          <a:blip r:embed="rId8"/>
          <a:stretch>
            <a:fillRect/>
          </a:stretch>
        </p:blipFill>
        <p:spPr>
          <a:xfrm>
            <a:off x="5282083" y="5551493"/>
            <a:ext cx="1375394" cy="1138998"/>
          </a:xfrm>
          <a:prstGeom prst="rect">
            <a:avLst/>
          </a:prstGeom>
        </p:spPr>
      </p:pic>
    </p:spTree>
    <p:extLst>
      <p:ext uri="{BB962C8B-B14F-4D97-AF65-F5344CB8AC3E}">
        <p14:creationId xmlns:p14="http://schemas.microsoft.com/office/powerpoint/2010/main" val="217318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2_Title Only">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3" name="Picture 2">
            <a:extLst>
              <a:ext uri="{FF2B5EF4-FFF2-40B4-BE49-F238E27FC236}">
                <a16:creationId xmlns:a16="http://schemas.microsoft.com/office/drawing/2014/main" id="{D10552AC-285E-E385-E1C8-82321B99ECED}"/>
              </a:ext>
            </a:extLst>
          </p:cNvPr>
          <p:cNvPicPr>
            <a:picLocks noChangeAspect="1"/>
          </p:cNvPicPr>
          <p:nvPr userDrawn="1"/>
        </p:nvPicPr>
        <p:blipFill>
          <a:blip r:embed="rId8"/>
          <a:stretch>
            <a:fillRect/>
          </a:stretch>
        </p:blipFill>
        <p:spPr>
          <a:xfrm>
            <a:off x="5408303" y="5551493"/>
            <a:ext cx="1375394" cy="1138998"/>
          </a:xfrm>
          <a:prstGeom prst="rect">
            <a:avLst/>
          </a:prstGeom>
        </p:spPr>
      </p:pic>
    </p:spTree>
    <p:extLst>
      <p:ext uri="{BB962C8B-B14F-4D97-AF65-F5344CB8AC3E}">
        <p14:creationId xmlns:p14="http://schemas.microsoft.com/office/powerpoint/2010/main" val="799013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8" name="Group 7">
            <a:extLst>
              <a:ext uri="{FF2B5EF4-FFF2-40B4-BE49-F238E27FC236}">
                <a16:creationId xmlns:a16="http://schemas.microsoft.com/office/drawing/2014/main" id="{ECB1D96B-D9F8-9777-4558-5BE6BEF85AEA}"/>
              </a:ext>
            </a:extLst>
          </p:cNvPr>
          <p:cNvGrpSpPr/>
          <p:nvPr userDrawn="1"/>
        </p:nvGrpSpPr>
        <p:grpSpPr>
          <a:xfrm>
            <a:off x="0" y="5452510"/>
            <a:ext cx="1810764" cy="1448905"/>
            <a:chOff x="0" y="6358355"/>
            <a:chExt cx="5489368" cy="4392386"/>
          </a:xfrm>
        </p:grpSpPr>
        <p:sp>
          <p:nvSpPr>
            <p:cNvPr id="9" name="Freeform 10">
              <a:extLst>
                <a:ext uri="{FF2B5EF4-FFF2-40B4-BE49-F238E27FC236}">
                  <a16:creationId xmlns:a16="http://schemas.microsoft.com/office/drawing/2014/main" id="{4F20CC76-FA6B-0ABA-103B-02D840E8433F}"/>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1">
              <a:extLst>
                <a:ext uri="{FF2B5EF4-FFF2-40B4-BE49-F238E27FC236}">
                  <a16:creationId xmlns:a16="http://schemas.microsoft.com/office/drawing/2014/main" id="{9074843A-6D93-5236-0992-B681BD5C8698}"/>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1" name="Freeform 12">
              <a:extLst>
                <a:ext uri="{FF2B5EF4-FFF2-40B4-BE49-F238E27FC236}">
                  <a16:creationId xmlns:a16="http://schemas.microsoft.com/office/drawing/2014/main" id="{0B2041A6-B4AB-EE4F-5A22-96A1A01E8058}"/>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3">
              <a:extLst>
                <a:ext uri="{FF2B5EF4-FFF2-40B4-BE49-F238E27FC236}">
                  <a16:creationId xmlns:a16="http://schemas.microsoft.com/office/drawing/2014/main" id="{653F29CD-4472-6867-ABAE-B1BD8852423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3" name="Freeform 14">
              <a:extLst>
                <a:ext uri="{FF2B5EF4-FFF2-40B4-BE49-F238E27FC236}">
                  <a16:creationId xmlns:a16="http://schemas.microsoft.com/office/drawing/2014/main" id="{B17E58C9-B4CF-F2AB-7563-130786A4CC87}"/>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5">
              <a:extLst>
                <a:ext uri="{FF2B5EF4-FFF2-40B4-BE49-F238E27FC236}">
                  <a16:creationId xmlns:a16="http://schemas.microsoft.com/office/drawing/2014/main" id="{C93C0FA8-9564-D557-1EF3-54DEA6F23931}"/>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5" name="Freeform 16">
              <a:extLst>
                <a:ext uri="{FF2B5EF4-FFF2-40B4-BE49-F238E27FC236}">
                  <a16:creationId xmlns:a16="http://schemas.microsoft.com/office/drawing/2014/main" id="{6304C769-ABC5-A009-56FB-1A6DA9279067}"/>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7" name="Freeform 18">
              <a:extLst>
                <a:ext uri="{FF2B5EF4-FFF2-40B4-BE49-F238E27FC236}">
                  <a16:creationId xmlns:a16="http://schemas.microsoft.com/office/drawing/2014/main" id="{8782F937-2C24-1983-A739-C5821E48E44F}"/>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19">
              <a:extLst>
                <a:ext uri="{FF2B5EF4-FFF2-40B4-BE49-F238E27FC236}">
                  <a16:creationId xmlns:a16="http://schemas.microsoft.com/office/drawing/2014/main" id="{98721C84-0DF7-AB37-CD38-4EECAC8E1D7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9" name="Freeform 20">
              <a:extLst>
                <a:ext uri="{FF2B5EF4-FFF2-40B4-BE49-F238E27FC236}">
                  <a16:creationId xmlns:a16="http://schemas.microsoft.com/office/drawing/2014/main" id="{C28BC588-155C-45C7-6EC1-7D4913D1EA9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21">
              <a:extLst>
                <a:ext uri="{FF2B5EF4-FFF2-40B4-BE49-F238E27FC236}">
                  <a16:creationId xmlns:a16="http://schemas.microsoft.com/office/drawing/2014/main" id="{3364B47E-9BD9-E061-D7BA-CC0EF576BE5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6" name="Footer Placeholder 5">
            <a:extLst>
              <a:ext uri="{FF2B5EF4-FFF2-40B4-BE49-F238E27FC236}">
                <a16:creationId xmlns:a16="http://schemas.microsoft.com/office/drawing/2014/main" id="{443FCBD0-CB2E-F23D-2177-2B7D1090FA99}"/>
              </a:ext>
            </a:extLst>
          </p:cNvPr>
          <p:cNvSpPr>
            <a:spLocks noGrp="1"/>
          </p:cNvSpPr>
          <p:nvPr>
            <p:ph type="ftr" sz="quarter" idx="10"/>
          </p:nvPr>
        </p:nvSpPr>
        <p:spPr/>
        <p:txBody>
          <a:bodyPr/>
          <a:lstStyle/>
          <a:p>
            <a:endParaRPr lang="en-CA"/>
          </a:p>
        </p:txBody>
      </p:sp>
      <p:pic>
        <p:nvPicPr>
          <p:cNvPr id="22" name="Picture 21">
            <a:extLst>
              <a:ext uri="{FF2B5EF4-FFF2-40B4-BE49-F238E27FC236}">
                <a16:creationId xmlns:a16="http://schemas.microsoft.com/office/drawing/2014/main" id="{128FEB64-6462-30DC-90E3-D43DE15237CE}"/>
              </a:ext>
            </a:extLst>
          </p:cNvPr>
          <p:cNvPicPr>
            <a:picLocks noChangeAspect="1"/>
          </p:cNvPicPr>
          <p:nvPr userDrawn="1"/>
        </p:nvPicPr>
        <p:blipFill>
          <a:blip r:embed="rId8"/>
          <a:stretch>
            <a:fillRect/>
          </a:stretch>
        </p:blipFill>
        <p:spPr>
          <a:xfrm>
            <a:off x="11245970" y="6084204"/>
            <a:ext cx="822386" cy="681038"/>
          </a:xfrm>
          <a:prstGeom prst="rect">
            <a:avLst/>
          </a:prstGeom>
        </p:spPr>
      </p:pic>
    </p:spTree>
    <p:extLst>
      <p:ext uri="{BB962C8B-B14F-4D97-AF65-F5344CB8AC3E}">
        <p14:creationId xmlns:p14="http://schemas.microsoft.com/office/powerpoint/2010/main" val="366432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8" name="Group 7">
            <a:extLst>
              <a:ext uri="{FF2B5EF4-FFF2-40B4-BE49-F238E27FC236}">
                <a16:creationId xmlns:a16="http://schemas.microsoft.com/office/drawing/2014/main" id="{A5486BDB-CD4C-0447-4765-85B15C2F4B4E}"/>
              </a:ext>
            </a:extLst>
          </p:cNvPr>
          <p:cNvGrpSpPr/>
          <p:nvPr userDrawn="1"/>
        </p:nvGrpSpPr>
        <p:grpSpPr>
          <a:xfrm>
            <a:off x="0" y="5452510"/>
            <a:ext cx="1810764" cy="1448905"/>
            <a:chOff x="0" y="6358355"/>
            <a:chExt cx="5489368" cy="4392386"/>
          </a:xfrm>
        </p:grpSpPr>
        <p:sp>
          <p:nvSpPr>
            <p:cNvPr id="9" name="Freeform 10">
              <a:extLst>
                <a:ext uri="{FF2B5EF4-FFF2-40B4-BE49-F238E27FC236}">
                  <a16:creationId xmlns:a16="http://schemas.microsoft.com/office/drawing/2014/main" id="{BC81B4A8-22E4-F249-EF2E-579F16AB5244}"/>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1">
              <a:extLst>
                <a:ext uri="{FF2B5EF4-FFF2-40B4-BE49-F238E27FC236}">
                  <a16:creationId xmlns:a16="http://schemas.microsoft.com/office/drawing/2014/main" id="{6967545E-2D4C-9590-D012-8E3D81D785A4}"/>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1" name="Freeform 12">
              <a:extLst>
                <a:ext uri="{FF2B5EF4-FFF2-40B4-BE49-F238E27FC236}">
                  <a16:creationId xmlns:a16="http://schemas.microsoft.com/office/drawing/2014/main" id="{EF1283CF-98FF-3678-13F6-4D2DF53E1A35}"/>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3">
              <a:extLst>
                <a:ext uri="{FF2B5EF4-FFF2-40B4-BE49-F238E27FC236}">
                  <a16:creationId xmlns:a16="http://schemas.microsoft.com/office/drawing/2014/main" id="{93DED694-1442-7793-57B7-81F5B04E0766}"/>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3" name="Freeform 14">
              <a:extLst>
                <a:ext uri="{FF2B5EF4-FFF2-40B4-BE49-F238E27FC236}">
                  <a16:creationId xmlns:a16="http://schemas.microsoft.com/office/drawing/2014/main" id="{F3D6FF62-2093-96AC-0079-AEF5DF7E99F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5">
              <a:extLst>
                <a:ext uri="{FF2B5EF4-FFF2-40B4-BE49-F238E27FC236}">
                  <a16:creationId xmlns:a16="http://schemas.microsoft.com/office/drawing/2014/main" id="{66D6E21D-0DDF-8D44-7C1E-7754E90CAABA}"/>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5" name="Freeform 16">
              <a:extLst>
                <a:ext uri="{FF2B5EF4-FFF2-40B4-BE49-F238E27FC236}">
                  <a16:creationId xmlns:a16="http://schemas.microsoft.com/office/drawing/2014/main" id="{1F74F5D4-587E-8E30-9CB8-EE79675F73DD}"/>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7" name="Freeform 18">
              <a:extLst>
                <a:ext uri="{FF2B5EF4-FFF2-40B4-BE49-F238E27FC236}">
                  <a16:creationId xmlns:a16="http://schemas.microsoft.com/office/drawing/2014/main" id="{C2CC31AA-F55C-FE9B-EAF0-9E2342CF448F}"/>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19">
              <a:extLst>
                <a:ext uri="{FF2B5EF4-FFF2-40B4-BE49-F238E27FC236}">
                  <a16:creationId xmlns:a16="http://schemas.microsoft.com/office/drawing/2014/main" id="{5C1818FD-3332-BBE7-8489-3DD2C50EF53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9" name="Freeform 20">
              <a:extLst>
                <a:ext uri="{FF2B5EF4-FFF2-40B4-BE49-F238E27FC236}">
                  <a16:creationId xmlns:a16="http://schemas.microsoft.com/office/drawing/2014/main" id="{2882C7D0-2414-E355-7F0C-6AD0E31E3637}"/>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21">
              <a:extLst>
                <a:ext uri="{FF2B5EF4-FFF2-40B4-BE49-F238E27FC236}">
                  <a16:creationId xmlns:a16="http://schemas.microsoft.com/office/drawing/2014/main" id="{F91A52E3-CE93-F07C-8185-226EF14E381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7" name="Footer Placeholder 6">
            <a:extLst>
              <a:ext uri="{FF2B5EF4-FFF2-40B4-BE49-F238E27FC236}">
                <a16:creationId xmlns:a16="http://schemas.microsoft.com/office/drawing/2014/main" id="{6B90868F-570F-7BE9-F813-63603F8B5A04}"/>
              </a:ext>
            </a:extLst>
          </p:cNvPr>
          <p:cNvSpPr>
            <a:spLocks noGrp="1"/>
          </p:cNvSpPr>
          <p:nvPr>
            <p:ph type="ftr" sz="quarter" idx="10"/>
          </p:nvPr>
        </p:nvSpPr>
        <p:spPr/>
        <p:txBody>
          <a:bodyPr/>
          <a:lstStyle/>
          <a:p>
            <a:endParaRPr lang="en-CA"/>
          </a:p>
        </p:txBody>
      </p:sp>
      <p:pic>
        <p:nvPicPr>
          <p:cNvPr id="22" name="Picture 21">
            <a:extLst>
              <a:ext uri="{FF2B5EF4-FFF2-40B4-BE49-F238E27FC236}">
                <a16:creationId xmlns:a16="http://schemas.microsoft.com/office/drawing/2014/main" id="{4BA3D57C-B35D-56F2-612B-81F6D6486CC1}"/>
              </a:ext>
            </a:extLst>
          </p:cNvPr>
          <p:cNvPicPr>
            <a:picLocks noChangeAspect="1"/>
          </p:cNvPicPr>
          <p:nvPr userDrawn="1"/>
        </p:nvPicPr>
        <p:blipFill>
          <a:blip r:embed="rId8"/>
          <a:stretch>
            <a:fillRect/>
          </a:stretch>
        </p:blipFill>
        <p:spPr>
          <a:xfrm>
            <a:off x="11245970" y="6084204"/>
            <a:ext cx="822386" cy="681038"/>
          </a:xfrm>
          <a:prstGeom prst="rect">
            <a:avLst/>
          </a:prstGeom>
        </p:spPr>
      </p:pic>
    </p:spTree>
    <p:extLst>
      <p:ext uri="{BB962C8B-B14F-4D97-AF65-F5344CB8AC3E}">
        <p14:creationId xmlns:p14="http://schemas.microsoft.com/office/powerpoint/2010/main" val="4052429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5" name="Group 4">
            <a:extLst>
              <a:ext uri="{FF2B5EF4-FFF2-40B4-BE49-F238E27FC236}">
                <a16:creationId xmlns:a16="http://schemas.microsoft.com/office/drawing/2014/main" id="{61D5DBDB-4BCA-B4BD-C96D-2283DA61ED60}"/>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5FA4E0E6-C384-6D00-5654-C26CB0B5616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 name="Freeform 11">
              <a:extLst>
                <a:ext uri="{FF2B5EF4-FFF2-40B4-BE49-F238E27FC236}">
                  <a16:creationId xmlns:a16="http://schemas.microsoft.com/office/drawing/2014/main" id="{46B5FE7A-7B19-6A53-9675-FA786DAA86E3}"/>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2" name="Freeform 12">
              <a:extLst>
                <a:ext uri="{FF2B5EF4-FFF2-40B4-BE49-F238E27FC236}">
                  <a16:creationId xmlns:a16="http://schemas.microsoft.com/office/drawing/2014/main" id="{556E8944-2ADD-A66A-9929-51C65238695C}"/>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3" name="Freeform 13">
              <a:extLst>
                <a:ext uri="{FF2B5EF4-FFF2-40B4-BE49-F238E27FC236}">
                  <a16:creationId xmlns:a16="http://schemas.microsoft.com/office/drawing/2014/main" id="{2F6E7273-D0A9-A198-0E7C-248A6BB08F0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4" name="Freeform 14">
              <a:extLst>
                <a:ext uri="{FF2B5EF4-FFF2-40B4-BE49-F238E27FC236}">
                  <a16:creationId xmlns:a16="http://schemas.microsoft.com/office/drawing/2014/main" id="{86C1DA91-E6A5-9985-C77F-683F52FA1F0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5" name="Freeform 15">
              <a:extLst>
                <a:ext uri="{FF2B5EF4-FFF2-40B4-BE49-F238E27FC236}">
                  <a16:creationId xmlns:a16="http://schemas.microsoft.com/office/drawing/2014/main" id="{A325A79E-5584-35AB-5DAB-17ADCD51FB9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6" name="Freeform 16">
              <a:extLst>
                <a:ext uri="{FF2B5EF4-FFF2-40B4-BE49-F238E27FC236}">
                  <a16:creationId xmlns:a16="http://schemas.microsoft.com/office/drawing/2014/main" id="{04D7E69C-0824-FADC-71E1-6D0EA02F12E9}"/>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7" name="Freeform 18">
              <a:extLst>
                <a:ext uri="{FF2B5EF4-FFF2-40B4-BE49-F238E27FC236}">
                  <a16:creationId xmlns:a16="http://schemas.microsoft.com/office/drawing/2014/main" id="{FBC62A87-5789-FD27-0ECC-F9C9A6229F0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8" name="Freeform 19">
              <a:extLst>
                <a:ext uri="{FF2B5EF4-FFF2-40B4-BE49-F238E27FC236}">
                  <a16:creationId xmlns:a16="http://schemas.microsoft.com/office/drawing/2014/main" id="{45B2D16C-F956-36BF-E982-C68A63FF08B4}"/>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9" name="Freeform 20">
              <a:extLst>
                <a:ext uri="{FF2B5EF4-FFF2-40B4-BE49-F238E27FC236}">
                  <a16:creationId xmlns:a16="http://schemas.microsoft.com/office/drawing/2014/main" id="{C43514E6-CB0D-CEBC-A03A-42CBC6DAF6D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0" name="Freeform 21">
              <a:extLst>
                <a:ext uri="{FF2B5EF4-FFF2-40B4-BE49-F238E27FC236}">
                  <a16:creationId xmlns:a16="http://schemas.microsoft.com/office/drawing/2014/main" id="{DC184992-2D8D-48F9-6D6D-B2388DC91B5F}"/>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4" name="Footer Placeholder 13">
            <a:extLst>
              <a:ext uri="{FF2B5EF4-FFF2-40B4-BE49-F238E27FC236}">
                <a16:creationId xmlns:a16="http://schemas.microsoft.com/office/drawing/2014/main" id="{C8323ED5-28AC-D9D4-7B28-7DCB5AF507D5}"/>
              </a:ext>
            </a:extLst>
          </p:cNvPr>
          <p:cNvSpPr>
            <a:spLocks noGrp="1"/>
          </p:cNvSpPr>
          <p:nvPr>
            <p:ph type="ftr" sz="quarter" idx="10"/>
          </p:nvPr>
        </p:nvSpPr>
        <p:spPr/>
        <p:txBody>
          <a:bodyPr/>
          <a:lstStyle/>
          <a:p>
            <a:endParaRPr lang="en-CA"/>
          </a:p>
        </p:txBody>
      </p:sp>
      <p:pic>
        <p:nvPicPr>
          <p:cNvPr id="9" name="Picture 8">
            <a:extLst>
              <a:ext uri="{FF2B5EF4-FFF2-40B4-BE49-F238E27FC236}">
                <a16:creationId xmlns:a16="http://schemas.microsoft.com/office/drawing/2014/main" id="{0D3BD355-79FF-EDCC-CF63-1585FCC285A8}"/>
              </a:ext>
            </a:extLst>
          </p:cNvPr>
          <p:cNvPicPr>
            <a:picLocks noChangeAspect="1"/>
          </p:cNvPicPr>
          <p:nvPr userDrawn="1"/>
        </p:nvPicPr>
        <p:blipFill>
          <a:blip r:embed="rId8"/>
          <a:stretch>
            <a:fillRect/>
          </a:stretch>
        </p:blipFill>
        <p:spPr>
          <a:xfrm>
            <a:off x="11453776" y="6186388"/>
            <a:ext cx="710376" cy="588280"/>
          </a:xfrm>
          <a:prstGeom prst="rect">
            <a:avLst/>
          </a:prstGeom>
        </p:spPr>
      </p:pic>
    </p:spTree>
    <p:extLst>
      <p:ext uri="{BB962C8B-B14F-4D97-AF65-F5344CB8AC3E}">
        <p14:creationId xmlns:p14="http://schemas.microsoft.com/office/powerpoint/2010/main" val="1160635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5" name="Group 4">
            <a:extLst>
              <a:ext uri="{FF2B5EF4-FFF2-40B4-BE49-F238E27FC236}">
                <a16:creationId xmlns:a16="http://schemas.microsoft.com/office/drawing/2014/main" id="{83279F4D-E3A6-6F3D-B730-031034F570BF}"/>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4779E487-307E-C259-57A9-94799A5E5F6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11">
              <a:extLst>
                <a:ext uri="{FF2B5EF4-FFF2-40B4-BE49-F238E27FC236}">
                  <a16:creationId xmlns:a16="http://schemas.microsoft.com/office/drawing/2014/main" id="{052637EA-AD62-8F6E-F3C7-47FAE876EE14}"/>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3" name="Freeform 12">
              <a:extLst>
                <a:ext uri="{FF2B5EF4-FFF2-40B4-BE49-F238E27FC236}">
                  <a16:creationId xmlns:a16="http://schemas.microsoft.com/office/drawing/2014/main" id="{72F3650A-B661-674B-DE0F-21548B165926}"/>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4" name="Freeform 13">
              <a:extLst>
                <a:ext uri="{FF2B5EF4-FFF2-40B4-BE49-F238E27FC236}">
                  <a16:creationId xmlns:a16="http://schemas.microsoft.com/office/drawing/2014/main" id="{BFB7BE57-AF6D-064F-3EF7-73541F800B35}"/>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5" name="Freeform 14">
              <a:extLst>
                <a:ext uri="{FF2B5EF4-FFF2-40B4-BE49-F238E27FC236}">
                  <a16:creationId xmlns:a16="http://schemas.microsoft.com/office/drawing/2014/main" id="{88C066B7-9EA3-97BC-D2E1-11B64CF3C74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6" name="Freeform 15">
              <a:extLst>
                <a:ext uri="{FF2B5EF4-FFF2-40B4-BE49-F238E27FC236}">
                  <a16:creationId xmlns:a16="http://schemas.microsoft.com/office/drawing/2014/main" id="{F60476A1-E1D5-E17F-0034-122CB835E8DF}"/>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7" name="Freeform 16">
              <a:extLst>
                <a:ext uri="{FF2B5EF4-FFF2-40B4-BE49-F238E27FC236}">
                  <a16:creationId xmlns:a16="http://schemas.microsoft.com/office/drawing/2014/main" id="{E46AA352-5C07-F30B-248C-B0A62045FAB7}"/>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8" name="Freeform 18">
              <a:extLst>
                <a:ext uri="{FF2B5EF4-FFF2-40B4-BE49-F238E27FC236}">
                  <a16:creationId xmlns:a16="http://schemas.microsoft.com/office/drawing/2014/main" id="{2CF4DE08-447B-F47F-3DB7-D8391CB39011}"/>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9" name="Freeform 19">
              <a:extLst>
                <a:ext uri="{FF2B5EF4-FFF2-40B4-BE49-F238E27FC236}">
                  <a16:creationId xmlns:a16="http://schemas.microsoft.com/office/drawing/2014/main" id="{97033A63-F348-19F3-5C07-D29EA8A437B5}"/>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0" name="Freeform 20">
              <a:extLst>
                <a:ext uri="{FF2B5EF4-FFF2-40B4-BE49-F238E27FC236}">
                  <a16:creationId xmlns:a16="http://schemas.microsoft.com/office/drawing/2014/main" id="{E7F35298-FDAD-F342-71A2-A9E672FF3BD7}"/>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1" name="Freeform 21">
              <a:extLst>
                <a:ext uri="{FF2B5EF4-FFF2-40B4-BE49-F238E27FC236}">
                  <a16:creationId xmlns:a16="http://schemas.microsoft.com/office/drawing/2014/main" id="{E063CEC2-EC0A-90A6-F0C5-CA7E4F900FDC}"/>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3" name="Footer Placeholder 12">
            <a:extLst>
              <a:ext uri="{FF2B5EF4-FFF2-40B4-BE49-F238E27FC236}">
                <a16:creationId xmlns:a16="http://schemas.microsoft.com/office/drawing/2014/main" id="{ACCC238D-AA87-071B-9D51-CF3C09CA84EC}"/>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A23D7804-DB75-B4C1-8FB2-D074477B7FB2}"/>
              </a:ext>
            </a:extLst>
          </p:cNvPr>
          <p:cNvPicPr>
            <a:picLocks noChangeAspect="1"/>
          </p:cNvPicPr>
          <p:nvPr userDrawn="1"/>
        </p:nvPicPr>
        <p:blipFill>
          <a:blip r:embed="rId8"/>
          <a:stretch>
            <a:fillRect/>
          </a:stretch>
        </p:blipFill>
        <p:spPr>
          <a:xfrm>
            <a:off x="11355388" y="6176962"/>
            <a:ext cx="698994" cy="578854"/>
          </a:xfrm>
          <a:prstGeom prst="rect">
            <a:avLst/>
          </a:prstGeom>
        </p:spPr>
      </p:pic>
    </p:spTree>
    <p:extLst>
      <p:ext uri="{BB962C8B-B14F-4D97-AF65-F5344CB8AC3E}">
        <p14:creationId xmlns:p14="http://schemas.microsoft.com/office/powerpoint/2010/main" val="376933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5" name="Group 4">
            <a:extLst>
              <a:ext uri="{FF2B5EF4-FFF2-40B4-BE49-F238E27FC236}">
                <a16:creationId xmlns:a16="http://schemas.microsoft.com/office/drawing/2014/main" id="{20A718F4-EB92-3A96-C7D0-7D7186AA0563}"/>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585F6F82-3B12-8E56-5B2D-72F92C6C7409}"/>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 name="Freeform 11">
              <a:extLst>
                <a:ext uri="{FF2B5EF4-FFF2-40B4-BE49-F238E27FC236}">
                  <a16:creationId xmlns:a16="http://schemas.microsoft.com/office/drawing/2014/main" id="{96642FBC-3005-8A6E-83A4-35CE68BF589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2" name="Freeform 12">
              <a:extLst>
                <a:ext uri="{FF2B5EF4-FFF2-40B4-BE49-F238E27FC236}">
                  <a16:creationId xmlns:a16="http://schemas.microsoft.com/office/drawing/2014/main" id="{E72C2A08-3BB8-EC10-82C9-73983D27E0D5}"/>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3" name="Freeform 13">
              <a:extLst>
                <a:ext uri="{FF2B5EF4-FFF2-40B4-BE49-F238E27FC236}">
                  <a16:creationId xmlns:a16="http://schemas.microsoft.com/office/drawing/2014/main" id="{97133A53-1962-E874-253F-239004D675C5}"/>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4" name="Freeform 14">
              <a:extLst>
                <a:ext uri="{FF2B5EF4-FFF2-40B4-BE49-F238E27FC236}">
                  <a16:creationId xmlns:a16="http://schemas.microsoft.com/office/drawing/2014/main" id="{BEA14FE6-AF75-D08E-E683-3371514A9D16}"/>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5" name="Freeform 15">
              <a:extLst>
                <a:ext uri="{FF2B5EF4-FFF2-40B4-BE49-F238E27FC236}">
                  <a16:creationId xmlns:a16="http://schemas.microsoft.com/office/drawing/2014/main" id="{0E399735-8EED-56EF-B43A-B60E0095CC77}"/>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6" name="Freeform 16">
              <a:extLst>
                <a:ext uri="{FF2B5EF4-FFF2-40B4-BE49-F238E27FC236}">
                  <a16:creationId xmlns:a16="http://schemas.microsoft.com/office/drawing/2014/main" id="{374CEE79-822F-D319-B3FB-A8E2016C457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7" name="Freeform 18">
              <a:extLst>
                <a:ext uri="{FF2B5EF4-FFF2-40B4-BE49-F238E27FC236}">
                  <a16:creationId xmlns:a16="http://schemas.microsoft.com/office/drawing/2014/main" id="{782888EC-A0B4-9DAF-C0B7-9026F1D6AD3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8" name="Freeform 19">
              <a:extLst>
                <a:ext uri="{FF2B5EF4-FFF2-40B4-BE49-F238E27FC236}">
                  <a16:creationId xmlns:a16="http://schemas.microsoft.com/office/drawing/2014/main" id="{23F0ADD9-07DF-AE87-B083-610D3CC82E9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9" name="Freeform 20">
              <a:extLst>
                <a:ext uri="{FF2B5EF4-FFF2-40B4-BE49-F238E27FC236}">
                  <a16:creationId xmlns:a16="http://schemas.microsoft.com/office/drawing/2014/main" id="{46F14ED2-892C-F268-230D-1C570EE8E3A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0" name="Freeform 21">
              <a:extLst>
                <a:ext uri="{FF2B5EF4-FFF2-40B4-BE49-F238E27FC236}">
                  <a16:creationId xmlns:a16="http://schemas.microsoft.com/office/drawing/2014/main" id="{B6ECB585-AE53-CD0D-1BCE-2BFD1160C8FD}"/>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4" name="Footer Placeholder 13">
            <a:extLst>
              <a:ext uri="{FF2B5EF4-FFF2-40B4-BE49-F238E27FC236}">
                <a16:creationId xmlns:a16="http://schemas.microsoft.com/office/drawing/2014/main" id="{73A01992-5132-919F-4AC5-3050763ED178}"/>
              </a:ext>
            </a:extLst>
          </p:cNvPr>
          <p:cNvSpPr>
            <a:spLocks noGrp="1"/>
          </p:cNvSpPr>
          <p:nvPr>
            <p:ph type="ftr" sz="quarter" idx="10"/>
          </p:nvPr>
        </p:nvSpPr>
        <p:spPr/>
        <p:txBody>
          <a:bodyPr/>
          <a:lstStyle/>
          <a:p>
            <a:endParaRPr lang="en-CA"/>
          </a:p>
        </p:txBody>
      </p:sp>
      <p:pic>
        <p:nvPicPr>
          <p:cNvPr id="9" name="Picture 8">
            <a:extLst>
              <a:ext uri="{FF2B5EF4-FFF2-40B4-BE49-F238E27FC236}">
                <a16:creationId xmlns:a16="http://schemas.microsoft.com/office/drawing/2014/main" id="{341A094F-1EF6-4349-EEBB-7C96FDF31983}"/>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475003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B6AABD-327F-C6E9-95C0-A5CEDD2773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944F4EC-273F-B855-55EC-5D1EBC73A5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a:extLst>
              <a:ext uri="{FF2B5EF4-FFF2-40B4-BE49-F238E27FC236}">
                <a16:creationId xmlns:a16="http://schemas.microsoft.com/office/drawing/2014/main" id="{B39AC998-68A1-1457-02E8-8D305FFA4863}"/>
              </a:ext>
            </a:extLst>
          </p:cNvPr>
          <p:cNvSpPr>
            <a:spLocks noGrp="1"/>
          </p:cNvSpPr>
          <p:nvPr>
            <p:ph type="ftr" sz="quarter" idx="3"/>
          </p:nvPr>
        </p:nvSpPr>
        <p:spPr>
          <a:xfrm>
            <a:off x="6510528" y="6356350"/>
            <a:ext cx="4565303" cy="369332"/>
          </a:xfrm>
          <a:prstGeom prst="rect">
            <a:avLst/>
          </a:prstGeom>
        </p:spPr>
        <p:txBody>
          <a:bodyPr vert="horz" lIns="91440" tIns="45720" rIns="91440" bIns="45720" rtlCol="0" anchor="ctr"/>
          <a:lstStyle>
            <a:lvl1pPr algn="ctr">
              <a:defRPr sz="1200">
                <a:solidFill>
                  <a:schemeClr val="tx1"/>
                </a:solidFill>
              </a:defRPr>
            </a:lvl1pPr>
          </a:lstStyle>
          <a:p>
            <a:endParaRPr lang="en-CA"/>
          </a:p>
        </p:txBody>
      </p:sp>
    </p:spTree>
    <p:extLst>
      <p:ext uri="{BB962C8B-B14F-4D97-AF65-F5344CB8AC3E}">
        <p14:creationId xmlns:p14="http://schemas.microsoft.com/office/powerpoint/2010/main" val="3375047552"/>
      </p:ext>
    </p:extLst>
  </p:cSld>
  <p:clrMap bg1="lt1" tx1="dk1" bg2="lt2" tx2="dk2" accent1="accent1" accent2="accent2" accent3="accent3" accent4="accent4" accent5="accent5" accent6="accent6" hlink="hlink" folHlink="folHlink"/>
  <p:sldLayoutIdLst>
    <p:sldLayoutId id="2147483689" r:id="rId1"/>
    <p:sldLayoutId id="2147483708" r:id="rId2"/>
    <p:sldLayoutId id="2147483714" r:id="rId3"/>
    <p:sldLayoutId id="2147483715" r:id="rId4"/>
    <p:sldLayoutId id="2147483706" r:id="rId5"/>
    <p:sldLayoutId id="2147483711" r:id="rId6"/>
    <p:sldLayoutId id="2147483716" r:id="rId7"/>
    <p:sldLayoutId id="2147483719" r:id="rId8"/>
    <p:sldLayoutId id="2147483717" r:id="rId9"/>
    <p:sldLayoutId id="2147483720" r:id="rId10"/>
    <p:sldLayoutId id="2147483724" r:id="rId11"/>
    <p:sldLayoutId id="2147483725" r:id="rId12"/>
    <p:sldLayoutId id="2147483726" r:id="rId13"/>
    <p:sldLayoutId id="2147483707" r:id="rId14"/>
    <p:sldLayoutId id="2147483727" r:id="rId15"/>
    <p:sldLayoutId id="2147483728" r:id="rId16"/>
    <p:sldLayoutId id="2147483729" r:id="rId17"/>
    <p:sldLayoutId id="2147483709" r:id="rId18"/>
    <p:sldLayoutId id="2147483731" r:id="rId19"/>
    <p:sldLayoutId id="2147483732" r:id="rId20"/>
    <p:sldLayoutId id="2147483733" r:id="rId21"/>
    <p:sldLayoutId id="2147483734" r:id="rId22"/>
    <p:sldLayoutId id="2147483735" r:id="rId2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94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C8EC-F13D-55B7-6A81-01BB1EA314E2}"/>
              </a:ext>
            </a:extLst>
          </p:cNvPr>
          <p:cNvSpPr>
            <a:spLocks noGrp="1"/>
          </p:cNvSpPr>
          <p:nvPr>
            <p:ph type="title"/>
          </p:nvPr>
        </p:nvSpPr>
        <p:spPr/>
        <p:txBody>
          <a:bodyPr/>
          <a:lstStyle/>
          <a:p>
            <a:pPr algn="l"/>
            <a:r>
              <a:rPr lang="en-US" dirty="0"/>
              <a:t>Land Acknowledgment</a:t>
            </a:r>
            <a:endParaRPr lang="en-CA" dirty="0"/>
          </a:p>
        </p:txBody>
      </p:sp>
      <p:sp>
        <p:nvSpPr>
          <p:cNvPr id="3" name="TextBox 2">
            <a:extLst>
              <a:ext uri="{FF2B5EF4-FFF2-40B4-BE49-F238E27FC236}">
                <a16:creationId xmlns:a16="http://schemas.microsoft.com/office/drawing/2014/main" id="{830FCA6B-75AF-DAFD-39DD-7A9A3355951B}"/>
              </a:ext>
            </a:extLst>
          </p:cNvPr>
          <p:cNvSpPr txBox="1"/>
          <p:nvPr/>
        </p:nvSpPr>
        <p:spPr>
          <a:xfrm>
            <a:off x="452155" y="1925054"/>
            <a:ext cx="10836441" cy="2031325"/>
          </a:xfrm>
          <a:prstGeom prst="rect">
            <a:avLst/>
          </a:prstGeom>
          <a:noFill/>
        </p:spPr>
        <p:txBody>
          <a:bodyPr wrap="square" rtlCol="0">
            <a:spAutoFit/>
          </a:bodyPr>
          <a:lstStyle/>
          <a:p>
            <a:r>
              <a:rPr lang="en-US" dirty="0"/>
              <a:t>The Ottawa area rests on the traditional, unceded lands of the Algonquin </a:t>
            </a:r>
            <a:r>
              <a:rPr lang="en-US" dirty="0" err="1"/>
              <a:t>Anishinabeg</a:t>
            </a:r>
            <a:r>
              <a:rPr lang="en-US" dirty="0"/>
              <a:t>, who have lived, travelled, and cared for these territories for thousands of years. We recognize the Algonquin people as the original stewards of this land and honour their deep, ongoing connection to it. We also acknowledge all Indigenous peoples from many nations who make Ottawa their home today. With respect, we recognize the traditional knowledge holders, both elders and youth, and we pay tribute to the strength and leadership of Indigenous communities—past, present, and future.</a:t>
            </a:r>
          </a:p>
          <a:p>
            <a:endParaRPr lang="en-CA" dirty="0"/>
          </a:p>
        </p:txBody>
      </p:sp>
      <p:sp>
        <p:nvSpPr>
          <p:cNvPr id="4" name="TextBox 3">
            <a:extLst>
              <a:ext uri="{FF2B5EF4-FFF2-40B4-BE49-F238E27FC236}">
                <a16:creationId xmlns:a16="http://schemas.microsoft.com/office/drawing/2014/main" id="{D3E93E97-D14E-CB4D-EC5F-A1AD72433999}"/>
              </a:ext>
            </a:extLst>
          </p:cNvPr>
          <p:cNvSpPr txBox="1"/>
          <p:nvPr/>
        </p:nvSpPr>
        <p:spPr>
          <a:xfrm>
            <a:off x="1095339" y="1944785"/>
            <a:ext cx="8639768" cy="19112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5" name="TextBox 4">
            <a:extLst>
              <a:ext uri="{FF2B5EF4-FFF2-40B4-BE49-F238E27FC236}">
                <a16:creationId xmlns:a16="http://schemas.microsoft.com/office/drawing/2014/main" id="{A8F809CF-6922-59B0-D25B-D142F604C689}"/>
              </a:ext>
            </a:extLst>
          </p:cNvPr>
          <p:cNvSpPr txBox="1"/>
          <p:nvPr/>
        </p:nvSpPr>
        <p:spPr>
          <a:xfrm>
            <a:off x="1464177" y="1922432"/>
            <a:ext cx="5655527" cy="14418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Tree>
    <p:extLst>
      <p:ext uri="{BB962C8B-B14F-4D97-AF65-F5344CB8AC3E}">
        <p14:creationId xmlns:p14="http://schemas.microsoft.com/office/powerpoint/2010/main" val="2278643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3C34B-1C7D-D0A1-D641-87A58C9E1500}"/>
              </a:ext>
            </a:extLst>
          </p:cNvPr>
          <p:cNvSpPr txBox="1">
            <a:spLocks/>
          </p:cNvSpPr>
          <p:nvPr/>
        </p:nvSpPr>
        <p:spPr>
          <a:xfrm>
            <a:off x="6096000" y="1455938"/>
            <a:ext cx="4659950" cy="111920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4600" b="1" dirty="0"/>
              <a:t>Banner Finance</a:t>
            </a:r>
          </a:p>
        </p:txBody>
      </p:sp>
      <p:sp>
        <p:nvSpPr>
          <p:cNvPr id="3" name="TextBox 2">
            <a:extLst>
              <a:ext uri="{FF2B5EF4-FFF2-40B4-BE49-F238E27FC236}">
                <a16:creationId xmlns:a16="http://schemas.microsoft.com/office/drawing/2014/main" id="{D88A3EAD-98F8-8302-2BBA-537C36952465}"/>
              </a:ext>
            </a:extLst>
          </p:cNvPr>
          <p:cNvSpPr txBox="1"/>
          <p:nvPr/>
        </p:nvSpPr>
        <p:spPr>
          <a:xfrm>
            <a:off x="6596934" y="3239439"/>
            <a:ext cx="5228122" cy="3001564"/>
          </a:xfrm>
          <a:prstGeom prst="rect">
            <a:avLst/>
          </a:prstGeom>
        </p:spPr>
        <p:txBody>
          <a:bodyPr vert="horz" lIns="91440" tIns="45720" rIns="91440" bIns="45720" rtlCol="0">
            <a:normAutofit lnSpcReduction="10000"/>
          </a:bodyPr>
          <a:lstStyle/>
          <a:p>
            <a:pPr>
              <a:lnSpc>
                <a:spcPct val="120000"/>
              </a:lnSpc>
              <a:spcAft>
                <a:spcPts val="600"/>
              </a:spcAft>
            </a:pPr>
            <a:r>
              <a:rPr lang="en-US" sz="3200" b="1" dirty="0">
                <a:solidFill>
                  <a:schemeClr val="bg1"/>
                </a:solidFill>
              </a:rPr>
              <a:t>Jeff Xun, PMP, PLP</a:t>
            </a:r>
          </a:p>
          <a:p>
            <a:pPr>
              <a:lnSpc>
                <a:spcPct val="120000"/>
              </a:lnSpc>
              <a:spcAft>
                <a:spcPts val="600"/>
              </a:spcAft>
            </a:pPr>
            <a:r>
              <a:rPr lang="en-US" sz="2800" dirty="0">
                <a:solidFill>
                  <a:schemeClr val="bg1"/>
                </a:solidFill>
              </a:rPr>
              <a:t>Project Manager, Financial Services</a:t>
            </a:r>
          </a:p>
          <a:p>
            <a:pPr>
              <a:lnSpc>
                <a:spcPct val="120000"/>
              </a:lnSpc>
              <a:spcAft>
                <a:spcPts val="600"/>
              </a:spcAft>
            </a:pPr>
            <a:r>
              <a:rPr lang="en-US" sz="2800" dirty="0">
                <a:solidFill>
                  <a:schemeClr val="bg1"/>
                </a:solidFill>
              </a:rPr>
              <a:t>Vancouver Community College</a:t>
            </a:r>
          </a:p>
          <a:p>
            <a:pPr>
              <a:lnSpc>
                <a:spcPct val="120000"/>
              </a:lnSpc>
              <a:spcAft>
                <a:spcPts val="600"/>
              </a:spcAft>
            </a:pPr>
            <a:endParaRPr lang="en-US" sz="2800" dirty="0">
              <a:solidFill>
                <a:schemeClr val="bg1"/>
              </a:solidFill>
            </a:endParaRPr>
          </a:p>
          <a:p>
            <a:pPr>
              <a:lnSpc>
                <a:spcPct val="90000"/>
              </a:lnSpc>
              <a:spcBef>
                <a:spcPts val="1000"/>
              </a:spcBef>
            </a:pPr>
            <a:r>
              <a:rPr lang="en-US" sz="2800" dirty="0">
                <a:solidFill>
                  <a:schemeClr val="bg1"/>
                </a:solidFill>
              </a:rPr>
              <a:t>October 2025</a:t>
            </a:r>
          </a:p>
        </p:txBody>
      </p:sp>
      <p:pic>
        <p:nvPicPr>
          <p:cNvPr id="8" name="Picture 7">
            <a:extLst>
              <a:ext uri="{FF2B5EF4-FFF2-40B4-BE49-F238E27FC236}">
                <a16:creationId xmlns:a16="http://schemas.microsoft.com/office/drawing/2014/main" id="{03422C36-E8FB-B024-02A5-152513370F27}"/>
              </a:ext>
            </a:extLst>
          </p:cNvPr>
          <p:cNvPicPr>
            <a:picLocks noChangeAspect="1"/>
          </p:cNvPicPr>
          <p:nvPr/>
        </p:nvPicPr>
        <p:blipFill>
          <a:blip r:embed="rId2"/>
          <a:stretch>
            <a:fillRect/>
          </a:stretch>
        </p:blipFill>
        <p:spPr>
          <a:xfrm>
            <a:off x="0" y="11405"/>
            <a:ext cx="5799338" cy="3866225"/>
          </a:xfrm>
          <a:prstGeom prst="rect">
            <a:avLst/>
          </a:prstGeom>
        </p:spPr>
      </p:pic>
    </p:spTree>
    <p:extLst>
      <p:ext uri="{BB962C8B-B14F-4D97-AF65-F5344CB8AC3E}">
        <p14:creationId xmlns:p14="http://schemas.microsoft.com/office/powerpoint/2010/main" val="907646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FC1192-31A7-85C1-663D-59C4F9DF61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AFCF48-6108-9F79-434A-8F27A7538FF7}"/>
              </a:ext>
            </a:extLst>
          </p:cNvPr>
          <p:cNvSpPr txBox="1">
            <a:spLocks/>
          </p:cNvSpPr>
          <p:nvPr/>
        </p:nvSpPr>
        <p:spPr>
          <a:xfrm>
            <a:off x="0" y="1070799"/>
            <a:ext cx="4919242" cy="4948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CA" sz="4800" b="1" dirty="0"/>
              <a:t>Self-Introduction</a:t>
            </a:r>
            <a:br>
              <a:rPr lang="en-CA" sz="4800" b="1" dirty="0"/>
            </a:br>
            <a:br>
              <a:rPr lang="en-CA" sz="4800" b="1" dirty="0"/>
            </a:br>
            <a:br>
              <a:rPr lang="en-CA" sz="4800" b="1" dirty="0"/>
            </a:br>
            <a:r>
              <a:rPr lang="en-CA" sz="4800" b="1" dirty="0"/>
              <a:t>Topics of Interest</a:t>
            </a:r>
          </a:p>
        </p:txBody>
      </p:sp>
      <p:sp>
        <p:nvSpPr>
          <p:cNvPr id="3" name="Arrow: Down 2">
            <a:extLst>
              <a:ext uri="{FF2B5EF4-FFF2-40B4-BE49-F238E27FC236}">
                <a16:creationId xmlns:a16="http://schemas.microsoft.com/office/drawing/2014/main" id="{F682B633-FFAF-F0C5-C35E-2308AE893A3B}"/>
              </a:ext>
            </a:extLst>
          </p:cNvPr>
          <p:cNvSpPr/>
          <p:nvPr/>
        </p:nvSpPr>
        <p:spPr>
          <a:xfrm>
            <a:off x="1909723" y="2960753"/>
            <a:ext cx="908607" cy="1030147"/>
          </a:xfrm>
          <a:prstGeom prst="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graphicFrame>
        <p:nvGraphicFramePr>
          <p:cNvPr id="4" name="Content Placeholder 2">
            <a:extLst>
              <a:ext uri="{FF2B5EF4-FFF2-40B4-BE49-F238E27FC236}">
                <a16:creationId xmlns:a16="http://schemas.microsoft.com/office/drawing/2014/main" id="{102BAD92-239F-D321-7227-61E564AA3FD6}"/>
              </a:ext>
            </a:extLst>
          </p:cNvPr>
          <p:cNvGraphicFramePr>
            <a:graphicFrameLocks/>
          </p:cNvGraphicFramePr>
          <p:nvPr>
            <p:extLst>
              <p:ext uri="{D42A27DB-BD31-4B8C-83A1-F6EECF244321}">
                <p14:modId xmlns:p14="http://schemas.microsoft.com/office/powerpoint/2010/main" val="4238355985"/>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5399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892732-2705-01A6-CA1B-19C6AFF8C0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A32F8B-5DC7-1CD2-4783-FA2870E79130}"/>
              </a:ext>
            </a:extLst>
          </p:cNvPr>
          <p:cNvSpPr>
            <a:spLocks noGrp="1"/>
          </p:cNvSpPr>
          <p:nvPr>
            <p:ph type="title"/>
          </p:nvPr>
        </p:nvSpPr>
        <p:spPr>
          <a:xfrm>
            <a:off x="438705" y="838971"/>
            <a:ext cx="11475128" cy="4168035"/>
          </a:xfrm>
        </p:spPr>
        <p:txBody>
          <a:bodyPr>
            <a:normAutofit/>
          </a:bodyPr>
          <a:lstStyle/>
          <a:p>
            <a:pPr algn="l"/>
            <a:r>
              <a:rPr lang="en-CA" sz="4800" b="1" dirty="0"/>
              <a:t>Topics/Interest Groups from last year CEUG2024:</a:t>
            </a:r>
            <a:br>
              <a:rPr lang="en-CA" sz="4800" b="1" dirty="0"/>
            </a:br>
            <a:r>
              <a:rPr lang="en-CA" sz="2700" b="1" dirty="0">
                <a:latin typeface="+mn-lt"/>
              </a:rPr>
              <a:t>1. CEUG2024 Interest Group - Banner Finance - Paying US Vendors</a:t>
            </a:r>
            <a:br>
              <a:rPr lang="en-CA" sz="2700" b="1" dirty="0">
                <a:latin typeface="+mn-lt"/>
              </a:rPr>
            </a:br>
            <a:r>
              <a:rPr lang="en-CA" sz="2700" b="1" dirty="0">
                <a:latin typeface="+mn-lt"/>
              </a:rPr>
              <a:t>2. </a:t>
            </a:r>
            <a:r>
              <a:rPr lang="en-CA" sz="2700" b="1" dirty="0"/>
              <a:t>CEUG2024 Interest Group - Banner Finance - AP</a:t>
            </a:r>
            <a:br>
              <a:rPr lang="en-CA" sz="2700" b="1" dirty="0"/>
            </a:br>
            <a:r>
              <a:rPr lang="en-CA" sz="2700" b="1" dirty="0"/>
              <a:t>3. </a:t>
            </a:r>
            <a:r>
              <a:rPr lang="en-CA" sz="2700" b="1" dirty="0">
                <a:latin typeface="+mn-lt"/>
              </a:rPr>
              <a:t>CEUG2024 Interest Group - Banner Finance - PO Liquidation</a:t>
            </a:r>
            <a:br>
              <a:rPr lang="en-CA" sz="2700" b="1" dirty="0">
                <a:latin typeface="+mn-lt"/>
              </a:rPr>
            </a:br>
            <a:r>
              <a:rPr lang="en-CA" sz="2700" b="1" dirty="0">
                <a:latin typeface="+mn-lt"/>
              </a:rPr>
              <a:t>4. CEUG2024 Interest Group - Banner Finance – AR</a:t>
            </a:r>
            <a:br>
              <a:rPr lang="en-CA" sz="2700" b="1" dirty="0">
                <a:latin typeface="+mn-lt"/>
              </a:rPr>
            </a:br>
            <a:r>
              <a:rPr lang="en-CA" sz="2700" b="1" dirty="0">
                <a:latin typeface="+mn-lt"/>
              </a:rPr>
              <a:t>5. CEUG2024 Interest Group - Banner Finance - Remittance</a:t>
            </a:r>
          </a:p>
        </p:txBody>
      </p:sp>
    </p:spTree>
    <p:extLst>
      <p:ext uri="{BB962C8B-B14F-4D97-AF65-F5344CB8AC3E}">
        <p14:creationId xmlns:p14="http://schemas.microsoft.com/office/powerpoint/2010/main" val="4103534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0D134B-76C5-CCB0-6B96-688FDDED5E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D0A500-B3F9-6B7D-4FB1-B574341E2BA1}"/>
              </a:ext>
            </a:extLst>
          </p:cNvPr>
          <p:cNvSpPr>
            <a:spLocks noGrp="1"/>
          </p:cNvSpPr>
          <p:nvPr>
            <p:ph type="title"/>
          </p:nvPr>
        </p:nvSpPr>
        <p:spPr>
          <a:xfrm>
            <a:off x="900344" y="876701"/>
            <a:ext cx="10880324" cy="3031238"/>
          </a:xfrm>
        </p:spPr>
        <p:txBody>
          <a:bodyPr>
            <a:noAutofit/>
          </a:bodyPr>
          <a:lstStyle/>
          <a:p>
            <a:pPr algn="l"/>
            <a:r>
              <a:rPr lang="en-US" sz="3200" b="1" dirty="0">
                <a:latin typeface="+mn-lt"/>
              </a:rPr>
              <a:t>Keep Connected: </a:t>
            </a:r>
            <a:br>
              <a:rPr lang="en-US" sz="3200" b="1" dirty="0">
                <a:latin typeface="+mn-lt"/>
              </a:rPr>
            </a:br>
            <a:br>
              <a:rPr lang="en-US" sz="3200" b="1" dirty="0">
                <a:latin typeface="+mn-lt"/>
              </a:rPr>
            </a:br>
            <a:r>
              <a:rPr lang="en-US" sz="3200" b="1" dirty="0">
                <a:latin typeface="+mn-lt"/>
              </a:rPr>
              <a:t>Jeff Xun</a:t>
            </a:r>
            <a:br>
              <a:rPr lang="en-US" sz="3200" b="1" dirty="0">
                <a:latin typeface="+mn-lt"/>
              </a:rPr>
            </a:br>
            <a:r>
              <a:rPr lang="en-US" sz="3200" b="1" dirty="0">
                <a:latin typeface="+mn-lt"/>
              </a:rPr>
              <a:t>Project Manager,  Vancouver Community College</a:t>
            </a:r>
            <a:br>
              <a:rPr lang="en-US" sz="3200" b="1" dirty="0">
                <a:latin typeface="+mn-lt"/>
              </a:rPr>
            </a:br>
            <a:r>
              <a:rPr lang="en-US" sz="3200" b="1" dirty="0">
                <a:latin typeface="+mn-lt"/>
              </a:rPr>
              <a:t>jxun@vcc.ca</a:t>
            </a:r>
            <a:endParaRPr lang="en-CA" sz="3200" b="1" dirty="0">
              <a:latin typeface="+mn-lt"/>
            </a:endParaRPr>
          </a:p>
        </p:txBody>
      </p:sp>
      <p:sp>
        <p:nvSpPr>
          <p:cNvPr id="3" name="TextBox 2">
            <a:extLst>
              <a:ext uri="{FF2B5EF4-FFF2-40B4-BE49-F238E27FC236}">
                <a16:creationId xmlns:a16="http://schemas.microsoft.com/office/drawing/2014/main" id="{B8DD10EC-0FE2-E69A-D325-6E320888671C}"/>
              </a:ext>
            </a:extLst>
          </p:cNvPr>
          <p:cNvSpPr txBox="1"/>
          <p:nvPr/>
        </p:nvSpPr>
        <p:spPr>
          <a:xfrm>
            <a:off x="4625266" y="4369578"/>
            <a:ext cx="6241002" cy="830997"/>
          </a:xfrm>
          <a:prstGeom prst="rect">
            <a:avLst/>
          </a:prstGeom>
          <a:noFill/>
        </p:spPr>
        <p:txBody>
          <a:bodyPr wrap="square" rtlCol="0">
            <a:spAutoFit/>
          </a:bodyPr>
          <a:lstStyle/>
          <a:p>
            <a:r>
              <a:rPr lang="en-US" sz="4800" dirty="0">
                <a:solidFill>
                  <a:schemeClr val="bg1"/>
                </a:solidFill>
              </a:rPr>
              <a:t>Thank you!</a:t>
            </a:r>
            <a:endParaRPr lang="en-CA" sz="4800" dirty="0">
              <a:solidFill>
                <a:schemeClr val="bg1"/>
              </a:solidFill>
            </a:endParaRPr>
          </a:p>
        </p:txBody>
      </p:sp>
    </p:spTree>
    <p:extLst>
      <p:ext uri="{BB962C8B-B14F-4D97-AF65-F5344CB8AC3E}">
        <p14:creationId xmlns:p14="http://schemas.microsoft.com/office/powerpoint/2010/main" val="2441150907"/>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3458</TotalTime>
  <Words>661</Words>
  <Application>Microsoft Office PowerPoint</Application>
  <PresentationFormat>Widescreen</PresentationFormat>
  <Paragraphs>39</Paragraphs>
  <Slides>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Kollektif Bold</vt:lpstr>
      <vt:lpstr>Aptos</vt:lpstr>
      <vt:lpstr>Arial</vt:lpstr>
      <vt:lpstr>Gill Sans MT</vt:lpstr>
      <vt:lpstr>Roboto</vt:lpstr>
      <vt:lpstr>Symbol</vt:lpstr>
      <vt:lpstr>Office Theme</vt:lpstr>
      <vt:lpstr>PowerPoint Presentation</vt:lpstr>
      <vt:lpstr>Land Acknowledgment</vt:lpstr>
      <vt:lpstr>PowerPoint Presentation</vt:lpstr>
      <vt:lpstr>PowerPoint Presentation</vt:lpstr>
      <vt:lpstr>Topics/Interest Groups from last year CEUG2024: 1. CEUG2024 Interest Group - Banner Finance - Paying US Vendors 2. CEUG2024 Interest Group - Banner Finance - AP 3. CEUG2024 Interest Group - Banner Finance - PO Liquidation 4. CEUG2024 Interest Group - Banner Finance – AR 5. CEUG2024 Interest Group - Banner Finance - Remittance</vt:lpstr>
      <vt:lpstr>Keep Connected:   Jeff Xun Project Manager,  Vancouver Community College jxun@vcc.ca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Guilherme Vendrame</dc:creator>
  <cp:lastModifiedBy>Jeff Xun</cp:lastModifiedBy>
  <cp:revision>21</cp:revision>
  <dcterms:created xsi:type="dcterms:W3CDTF">2024-09-11T21:06:03Z</dcterms:created>
  <dcterms:modified xsi:type="dcterms:W3CDTF">2025-10-09T23:59:30Z</dcterms:modified>
</cp:coreProperties>
</file>